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2" r:id="rId8"/>
    <p:sldId id="265" r:id="rId9"/>
    <p:sldId id="266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10745-7936-4580-A564-51FC7D9713F8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F38D23-724A-420B-9BB4-BB4617E71F7C}">
      <dgm:prSet custT="1"/>
      <dgm:spPr/>
      <dgm:t>
        <a:bodyPr/>
        <a:lstStyle/>
        <a:p>
          <a:pPr algn="ctr"/>
          <a:r>
            <a:rPr lang="ko-KR" sz="3200" b="1" dirty="0"/>
            <a:t>무엇을 테스트 할 것인가</a:t>
          </a:r>
          <a:r>
            <a:rPr lang="en-US" sz="3200" b="1" dirty="0"/>
            <a:t>? </a:t>
          </a:r>
        </a:p>
      </dgm:t>
    </dgm:pt>
    <dgm:pt modelId="{4C32F4A0-D38D-458E-A14B-9AB90587ABD8}" type="parTrans" cxnId="{4CCB9E56-A087-4DB0-A95D-0B0FFE7E3A12}">
      <dgm:prSet/>
      <dgm:spPr/>
      <dgm:t>
        <a:bodyPr/>
        <a:lstStyle/>
        <a:p>
          <a:endParaRPr lang="en-US"/>
        </a:p>
      </dgm:t>
    </dgm:pt>
    <dgm:pt modelId="{A1E1C60D-2298-4B15-A859-0984F27C79B2}" type="sibTrans" cxnId="{4CCB9E56-A087-4DB0-A95D-0B0FFE7E3A12}">
      <dgm:prSet/>
      <dgm:spPr/>
      <dgm:t>
        <a:bodyPr/>
        <a:lstStyle/>
        <a:p>
          <a:endParaRPr lang="en-US"/>
        </a:p>
      </dgm:t>
    </dgm:pt>
    <dgm:pt modelId="{73ECBEB4-5768-453B-8B9B-FB79D993E4B4}">
      <dgm:prSet custT="1"/>
      <dgm:spPr/>
      <dgm:t>
        <a:bodyPr/>
        <a:lstStyle/>
        <a:p>
          <a:r>
            <a:rPr lang="en-US" sz="3000" dirty="0"/>
            <a:t>1) </a:t>
          </a:r>
          <a:r>
            <a:rPr lang="ko-KR" sz="3000" dirty="0"/>
            <a:t>테스트 대상</a:t>
          </a:r>
          <a:r>
            <a:rPr lang="en-US" sz="3000"/>
            <a:t>: </a:t>
          </a:r>
          <a:r>
            <a:rPr lang="ko-KR" altLang="en-US" sz="2800" smtClean="0"/>
            <a:t>경성함바그</a:t>
          </a:r>
          <a:r>
            <a:rPr lang="en-US" altLang="ko-KR" sz="2800" smtClean="0"/>
            <a:t>(</a:t>
          </a:r>
          <a:r>
            <a:rPr lang="ko-KR" altLang="en-US" sz="2800" smtClean="0"/>
            <a:t>웹</a:t>
          </a:r>
          <a:r>
            <a:rPr lang="en-US" altLang="ko-KR" sz="2800" smtClean="0"/>
            <a:t>)</a:t>
          </a:r>
          <a:endParaRPr lang="en-US" sz="2800" dirty="0"/>
        </a:p>
      </dgm:t>
    </dgm:pt>
    <dgm:pt modelId="{C6CDD2FD-D9C8-42FD-AAE8-695C0EEFC0C8}" type="parTrans" cxnId="{52DEDEF5-EF8D-4F91-B1BD-926E0CC27470}">
      <dgm:prSet/>
      <dgm:spPr/>
      <dgm:t>
        <a:bodyPr/>
        <a:lstStyle/>
        <a:p>
          <a:endParaRPr lang="en-US"/>
        </a:p>
      </dgm:t>
    </dgm:pt>
    <dgm:pt modelId="{A63C3493-4FE8-42B5-B480-C468D9A3462F}" type="sibTrans" cxnId="{52DEDEF5-EF8D-4F91-B1BD-926E0CC27470}">
      <dgm:prSet/>
      <dgm:spPr/>
      <dgm:t>
        <a:bodyPr/>
        <a:lstStyle/>
        <a:p>
          <a:endParaRPr lang="en-US"/>
        </a:p>
      </dgm:t>
    </dgm:pt>
    <dgm:pt modelId="{4FD8D0D2-C000-43CD-B579-200F69F2F840}">
      <dgm:prSet/>
      <dgm:spPr/>
      <dgm:t>
        <a:bodyPr/>
        <a:lstStyle/>
        <a:p>
          <a:r>
            <a:rPr lang="en-US" dirty="0"/>
            <a:t>2) </a:t>
          </a:r>
          <a:r>
            <a:rPr lang="ko-KR" dirty="0"/>
            <a:t>테스트 범위</a:t>
          </a:r>
          <a:endParaRPr lang="en-US" dirty="0"/>
        </a:p>
      </dgm:t>
    </dgm:pt>
    <dgm:pt modelId="{F0768336-B3E8-4BBF-83F4-E24AAD8E0C29}" type="parTrans" cxnId="{7EFDE353-5B28-4183-84C1-2A83E882C1E5}">
      <dgm:prSet/>
      <dgm:spPr/>
      <dgm:t>
        <a:bodyPr/>
        <a:lstStyle/>
        <a:p>
          <a:endParaRPr lang="en-US"/>
        </a:p>
      </dgm:t>
    </dgm:pt>
    <dgm:pt modelId="{12C2932A-01F7-409B-989F-85F1459FB45F}" type="sibTrans" cxnId="{7EFDE353-5B28-4183-84C1-2A83E882C1E5}">
      <dgm:prSet/>
      <dgm:spPr/>
      <dgm:t>
        <a:bodyPr/>
        <a:lstStyle/>
        <a:p>
          <a:endParaRPr lang="en-US"/>
        </a:p>
      </dgm:t>
    </dgm:pt>
    <dgm:pt modelId="{A52F6CC5-10D4-4188-AACC-D840F9395F32}" type="pres">
      <dgm:prSet presAssocID="{5B810745-7936-4580-A564-51FC7D9713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6406F2-2769-4AD6-A5DB-0BA47DE46BC0}" type="pres">
      <dgm:prSet presAssocID="{B5F38D23-724A-420B-9BB4-BB4617E71F7C}" presName="parentLin" presStyleCnt="0"/>
      <dgm:spPr/>
    </dgm:pt>
    <dgm:pt modelId="{F6E5B7B1-385A-4887-A41F-21D17AC735F0}" type="pres">
      <dgm:prSet presAssocID="{B5F38D23-724A-420B-9BB4-BB4617E71F7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80B4DF-2786-4921-8355-038977697D1B}" type="pres">
      <dgm:prSet presAssocID="{B5F38D23-724A-420B-9BB4-BB4617E71F7C}" presName="parentText" presStyleLbl="node1" presStyleIdx="0" presStyleCnt="3" custScaleX="142857" custLinFactX="-8168" custLinFactY="-100000" custLinFactNeighborX="-100000" custLinFactNeighborY="-10246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820A0-B9B2-4FA3-899C-ADF4B6DA8C8B}" type="pres">
      <dgm:prSet presAssocID="{B5F38D23-724A-420B-9BB4-BB4617E71F7C}" presName="negativeSpace" presStyleCnt="0"/>
      <dgm:spPr/>
    </dgm:pt>
    <dgm:pt modelId="{07BC1A13-BE3A-4983-A148-BAF44126C378}" type="pres">
      <dgm:prSet presAssocID="{B5F38D23-724A-420B-9BB4-BB4617E71F7C}" presName="childText" presStyleLbl="conFgAcc1" presStyleIdx="0" presStyleCnt="3" custLinFactY="-194313" custLinFactNeighborY="-200000">
        <dgm:presLayoutVars>
          <dgm:bulletEnabled val="1"/>
        </dgm:presLayoutVars>
      </dgm:prSet>
      <dgm:spPr/>
    </dgm:pt>
    <dgm:pt modelId="{81C1F337-B0A3-4B8B-851C-F5BAB2EA26DF}" type="pres">
      <dgm:prSet presAssocID="{A1E1C60D-2298-4B15-A859-0984F27C79B2}" presName="spaceBetweenRectangles" presStyleCnt="0"/>
      <dgm:spPr/>
    </dgm:pt>
    <dgm:pt modelId="{94F92321-83E9-41FD-AD61-E496D6A7531A}" type="pres">
      <dgm:prSet presAssocID="{73ECBEB4-5768-453B-8B9B-FB79D993E4B4}" presName="parentLin" presStyleCnt="0"/>
      <dgm:spPr/>
    </dgm:pt>
    <dgm:pt modelId="{2CB1EBC0-FDEB-4884-ACBB-838A0009F529}" type="pres">
      <dgm:prSet presAssocID="{73ECBEB4-5768-453B-8B9B-FB79D993E4B4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EACF55A-C1FF-46D1-B77B-117B812CAF73}" type="pres">
      <dgm:prSet presAssocID="{73ECBEB4-5768-453B-8B9B-FB79D993E4B4}" presName="parentText" presStyleLbl="node1" presStyleIdx="1" presStyleCnt="3" custScaleX="142857" custLinFactNeighborX="-40056" custLinFactNeighborY="-17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E1B144-AE53-4136-8113-58F741B0228F}" type="pres">
      <dgm:prSet presAssocID="{73ECBEB4-5768-453B-8B9B-FB79D993E4B4}" presName="negativeSpace" presStyleCnt="0"/>
      <dgm:spPr/>
    </dgm:pt>
    <dgm:pt modelId="{AEAA02ED-7241-4009-A8F6-38F1CE7B2CA7}" type="pres">
      <dgm:prSet presAssocID="{73ECBEB4-5768-453B-8B9B-FB79D993E4B4}" presName="childText" presStyleLbl="conFgAcc1" presStyleIdx="1" presStyleCnt="3">
        <dgm:presLayoutVars>
          <dgm:bulletEnabled val="1"/>
        </dgm:presLayoutVars>
      </dgm:prSet>
      <dgm:spPr/>
    </dgm:pt>
    <dgm:pt modelId="{B3FDF6A9-8553-4638-A3CE-5990F03FB76F}" type="pres">
      <dgm:prSet presAssocID="{A63C3493-4FE8-42B5-B480-C468D9A3462F}" presName="spaceBetweenRectangles" presStyleCnt="0"/>
      <dgm:spPr/>
    </dgm:pt>
    <dgm:pt modelId="{DF50AAF6-B9E9-4505-975C-C67B4F0948EC}" type="pres">
      <dgm:prSet presAssocID="{4FD8D0D2-C000-43CD-B579-200F69F2F840}" presName="parentLin" presStyleCnt="0"/>
      <dgm:spPr/>
    </dgm:pt>
    <dgm:pt modelId="{0DA31970-EF03-4969-878A-37BFC0A72784}" type="pres">
      <dgm:prSet presAssocID="{4FD8D0D2-C000-43CD-B579-200F69F2F840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D8BD00-3340-4219-AFA2-0DE88F06108A}" type="pres">
      <dgm:prSet presAssocID="{4FD8D0D2-C000-43CD-B579-200F69F2F840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AC4C45-98F2-41BA-8D31-5E61D4B051D6}" type="pres">
      <dgm:prSet presAssocID="{4FD8D0D2-C000-43CD-B579-200F69F2F840}" presName="negativeSpace" presStyleCnt="0"/>
      <dgm:spPr/>
    </dgm:pt>
    <dgm:pt modelId="{7D960577-825F-41A8-9985-AFD6EB3E2319}" type="pres">
      <dgm:prSet presAssocID="{4FD8D0D2-C000-43CD-B579-200F69F2F8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3C3BAB-E7D7-4201-B8B2-7F4FCAD208CF}" type="presOf" srcId="{4FD8D0D2-C000-43CD-B579-200F69F2F840}" destId="{C5D8BD00-3340-4219-AFA2-0DE88F06108A}" srcOrd="1" destOrd="0" presId="urn:microsoft.com/office/officeart/2005/8/layout/list1"/>
    <dgm:cxn modelId="{FD80F141-71DE-4709-AE7A-D634FF3FEFA3}" type="presOf" srcId="{5B810745-7936-4580-A564-51FC7D9713F8}" destId="{A52F6CC5-10D4-4188-AACC-D840F9395F32}" srcOrd="0" destOrd="0" presId="urn:microsoft.com/office/officeart/2005/8/layout/list1"/>
    <dgm:cxn modelId="{4384E5D8-E6E2-4B6E-8235-AB9E158CD596}" type="presOf" srcId="{B5F38D23-724A-420B-9BB4-BB4617E71F7C}" destId="{F6E5B7B1-385A-4887-A41F-21D17AC735F0}" srcOrd="0" destOrd="0" presId="urn:microsoft.com/office/officeart/2005/8/layout/list1"/>
    <dgm:cxn modelId="{4CCB9E56-A087-4DB0-A95D-0B0FFE7E3A12}" srcId="{5B810745-7936-4580-A564-51FC7D9713F8}" destId="{B5F38D23-724A-420B-9BB4-BB4617E71F7C}" srcOrd="0" destOrd="0" parTransId="{4C32F4A0-D38D-458E-A14B-9AB90587ABD8}" sibTransId="{A1E1C60D-2298-4B15-A859-0984F27C79B2}"/>
    <dgm:cxn modelId="{7EFDE353-5B28-4183-84C1-2A83E882C1E5}" srcId="{5B810745-7936-4580-A564-51FC7D9713F8}" destId="{4FD8D0D2-C000-43CD-B579-200F69F2F840}" srcOrd="2" destOrd="0" parTransId="{F0768336-B3E8-4BBF-83F4-E24AAD8E0C29}" sibTransId="{12C2932A-01F7-409B-989F-85F1459FB45F}"/>
    <dgm:cxn modelId="{E4B6BCCC-9E9D-47D7-9AA7-05468A15A852}" type="presOf" srcId="{73ECBEB4-5768-453B-8B9B-FB79D993E4B4}" destId="{2CB1EBC0-FDEB-4884-ACBB-838A0009F529}" srcOrd="0" destOrd="0" presId="urn:microsoft.com/office/officeart/2005/8/layout/list1"/>
    <dgm:cxn modelId="{17F02ECA-D997-4CEC-B743-892B935275CF}" type="presOf" srcId="{73ECBEB4-5768-453B-8B9B-FB79D993E4B4}" destId="{3EACF55A-C1FF-46D1-B77B-117B812CAF73}" srcOrd="1" destOrd="0" presId="urn:microsoft.com/office/officeart/2005/8/layout/list1"/>
    <dgm:cxn modelId="{FC29CC34-0BEA-48ED-A15B-2E521774601B}" type="presOf" srcId="{B5F38D23-724A-420B-9BB4-BB4617E71F7C}" destId="{8D80B4DF-2786-4921-8355-038977697D1B}" srcOrd="1" destOrd="0" presId="urn:microsoft.com/office/officeart/2005/8/layout/list1"/>
    <dgm:cxn modelId="{52DEDEF5-EF8D-4F91-B1BD-926E0CC27470}" srcId="{5B810745-7936-4580-A564-51FC7D9713F8}" destId="{73ECBEB4-5768-453B-8B9B-FB79D993E4B4}" srcOrd="1" destOrd="0" parTransId="{C6CDD2FD-D9C8-42FD-AAE8-695C0EEFC0C8}" sibTransId="{A63C3493-4FE8-42B5-B480-C468D9A3462F}"/>
    <dgm:cxn modelId="{C6CDA288-50DC-49A8-8F05-4B33A4AC5827}" type="presOf" srcId="{4FD8D0D2-C000-43CD-B579-200F69F2F840}" destId="{0DA31970-EF03-4969-878A-37BFC0A72784}" srcOrd="0" destOrd="0" presId="urn:microsoft.com/office/officeart/2005/8/layout/list1"/>
    <dgm:cxn modelId="{1F7BA46F-FAC1-4968-989D-23574D36349B}" type="presParOf" srcId="{A52F6CC5-10D4-4188-AACC-D840F9395F32}" destId="{846406F2-2769-4AD6-A5DB-0BA47DE46BC0}" srcOrd="0" destOrd="0" presId="urn:microsoft.com/office/officeart/2005/8/layout/list1"/>
    <dgm:cxn modelId="{173AA2E2-407B-4E83-9637-19DB066A942C}" type="presParOf" srcId="{846406F2-2769-4AD6-A5DB-0BA47DE46BC0}" destId="{F6E5B7B1-385A-4887-A41F-21D17AC735F0}" srcOrd="0" destOrd="0" presId="urn:microsoft.com/office/officeart/2005/8/layout/list1"/>
    <dgm:cxn modelId="{9811A337-6EAB-45B6-8595-1832E3DF9F8F}" type="presParOf" srcId="{846406F2-2769-4AD6-A5DB-0BA47DE46BC0}" destId="{8D80B4DF-2786-4921-8355-038977697D1B}" srcOrd="1" destOrd="0" presId="urn:microsoft.com/office/officeart/2005/8/layout/list1"/>
    <dgm:cxn modelId="{9B28EBBD-D267-4975-B470-009F99B611AB}" type="presParOf" srcId="{A52F6CC5-10D4-4188-AACC-D840F9395F32}" destId="{F2F820A0-B9B2-4FA3-899C-ADF4B6DA8C8B}" srcOrd="1" destOrd="0" presId="urn:microsoft.com/office/officeart/2005/8/layout/list1"/>
    <dgm:cxn modelId="{9353E57D-720C-4576-8D2C-88FEC19CF586}" type="presParOf" srcId="{A52F6CC5-10D4-4188-AACC-D840F9395F32}" destId="{07BC1A13-BE3A-4983-A148-BAF44126C378}" srcOrd="2" destOrd="0" presId="urn:microsoft.com/office/officeart/2005/8/layout/list1"/>
    <dgm:cxn modelId="{629B9325-957D-4E3A-951F-66085CBC90B7}" type="presParOf" srcId="{A52F6CC5-10D4-4188-AACC-D840F9395F32}" destId="{81C1F337-B0A3-4B8B-851C-F5BAB2EA26DF}" srcOrd="3" destOrd="0" presId="urn:microsoft.com/office/officeart/2005/8/layout/list1"/>
    <dgm:cxn modelId="{572E6142-FEAF-4072-9904-D94463A3C99C}" type="presParOf" srcId="{A52F6CC5-10D4-4188-AACC-D840F9395F32}" destId="{94F92321-83E9-41FD-AD61-E496D6A7531A}" srcOrd="4" destOrd="0" presId="urn:microsoft.com/office/officeart/2005/8/layout/list1"/>
    <dgm:cxn modelId="{E0DE926A-36D1-47C0-8925-E9552603C1EB}" type="presParOf" srcId="{94F92321-83E9-41FD-AD61-E496D6A7531A}" destId="{2CB1EBC0-FDEB-4884-ACBB-838A0009F529}" srcOrd="0" destOrd="0" presId="urn:microsoft.com/office/officeart/2005/8/layout/list1"/>
    <dgm:cxn modelId="{53C428C5-CDA0-4D1A-9526-66362E45C455}" type="presParOf" srcId="{94F92321-83E9-41FD-AD61-E496D6A7531A}" destId="{3EACF55A-C1FF-46D1-B77B-117B812CAF73}" srcOrd="1" destOrd="0" presId="urn:microsoft.com/office/officeart/2005/8/layout/list1"/>
    <dgm:cxn modelId="{43813C6C-9916-4091-8E5A-E8FF427C53CE}" type="presParOf" srcId="{A52F6CC5-10D4-4188-AACC-D840F9395F32}" destId="{BEE1B144-AE53-4136-8113-58F741B0228F}" srcOrd="5" destOrd="0" presId="urn:microsoft.com/office/officeart/2005/8/layout/list1"/>
    <dgm:cxn modelId="{F503EAE0-63B3-4E58-9C68-A6F364E5AE61}" type="presParOf" srcId="{A52F6CC5-10D4-4188-AACC-D840F9395F32}" destId="{AEAA02ED-7241-4009-A8F6-38F1CE7B2CA7}" srcOrd="6" destOrd="0" presId="urn:microsoft.com/office/officeart/2005/8/layout/list1"/>
    <dgm:cxn modelId="{E6A3D1B4-AA23-4141-8F9C-D49346AEE058}" type="presParOf" srcId="{A52F6CC5-10D4-4188-AACC-D840F9395F32}" destId="{B3FDF6A9-8553-4638-A3CE-5990F03FB76F}" srcOrd="7" destOrd="0" presId="urn:microsoft.com/office/officeart/2005/8/layout/list1"/>
    <dgm:cxn modelId="{B8DFCAA8-50B4-41F8-9B58-C56867B0E2FA}" type="presParOf" srcId="{A52F6CC5-10D4-4188-AACC-D840F9395F32}" destId="{DF50AAF6-B9E9-4505-975C-C67B4F0948EC}" srcOrd="8" destOrd="0" presId="urn:microsoft.com/office/officeart/2005/8/layout/list1"/>
    <dgm:cxn modelId="{5DAF93A7-DB2D-49A6-9000-64C0E5CF32BF}" type="presParOf" srcId="{DF50AAF6-B9E9-4505-975C-C67B4F0948EC}" destId="{0DA31970-EF03-4969-878A-37BFC0A72784}" srcOrd="0" destOrd="0" presId="urn:microsoft.com/office/officeart/2005/8/layout/list1"/>
    <dgm:cxn modelId="{10A206BF-6825-4DAD-9347-400B4774A78D}" type="presParOf" srcId="{DF50AAF6-B9E9-4505-975C-C67B4F0948EC}" destId="{C5D8BD00-3340-4219-AFA2-0DE88F06108A}" srcOrd="1" destOrd="0" presId="urn:microsoft.com/office/officeart/2005/8/layout/list1"/>
    <dgm:cxn modelId="{F0671FFC-4F7A-4ADE-A658-2EB1F29E0F89}" type="presParOf" srcId="{A52F6CC5-10D4-4188-AACC-D840F9395F32}" destId="{50AC4C45-98F2-41BA-8D31-5E61D4B051D6}" srcOrd="9" destOrd="0" presId="urn:microsoft.com/office/officeart/2005/8/layout/list1"/>
    <dgm:cxn modelId="{4F152F3B-DBB8-4DDC-B32E-8B4988D053D3}" type="presParOf" srcId="{A52F6CC5-10D4-4188-AACC-D840F9395F32}" destId="{7D960577-825F-41A8-9985-AFD6EB3E23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10745-7936-4580-A564-51FC7D9713F8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843BC1-BCBD-4D24-A0DB-B7A6D19FFA24}">
      <dgm:prSet/>
      <dgm:spPr/>
      <dgm:t>
        <a:bodyPr/>
        <a:lstStyle/>
        <a:p>
          <a:pPr algn="ctr"/>
          <a:r>
            <a:rPr lang="ko-KR" b="1" dirty="0"/>
            <a:t>작업 산출물</a:t>
          </a:r>
          <a:r>
            <a:rPr lang="en-US" altLang="ko-KR" b="1" dirty="0"/>
            <a:t> </a:t>
          </a:r>
          <a:r>
            <a:rPr lang="en-US" b="1" dirty="0"/>
            <a:t>: </a:t>
          </a:r>
          <a:r>
            <a:rPr lang="ko-KR" b="1" dirty="0"/>
            <a:t>테스트 컨디션</a:t>
          </a:r>
          <a:endParaRPr lang="en-US" b="1" dirty="0"/>
        </a:p>
      </dgm:t>
    </dgm:pt>
    <dgm:pt modelId="{EDD45B2A-1802-4023-B5AE-91F974C21605}" type="parTrans" cxnId="{C446FCB4-457D-4430-B334-636EBF25F816}">
      <dgm:prSet/>
      <dgm:spPr/>
      <dgm:t>
        <a:bodyPr/>
        <a:lstStyle/>
        <a:p>
          <a:endParaRPr lang="en-US"/>
        </a:p>
      </dgm:t>
    </dgm:pt>
    <dgm:pt modelId="{1E1E55D3-051E-44C6-98EF-9AC3F9E46980}" type="sibTrans" cxnId="{C446FCB4-457D-4430-B334-636EBF25F816}">
      <dgm:prSet/>
      <dgm:spPr/>
      <dgm:t>
        <a:bodyPr/>
        <a:lstStyle/>
        <a:p>
          <a:endParaRPr lang="en-US"/>
        </a:p>
      </dgm:t>
    </dgm:pt>
    <dgm:pt modelId="{5413B822-5C9C-41FE-9F01-0B8FAFBBB515}" type="pres">
      <dgm:prSet presAssocID="{5B810745-7936-4580-A564-51FC7D9713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050EF-FC64-4A25-9498-A200632676D7}" type="pres">
      <dgm:prSet presAssocID="{A1843BC1-BCBD-4D24-A0DB-B7A6D19FFA24}" presName="parentLin" presStyleCnt="0"/>
      <dgm:spPr/>
    </dgm:pt>
    <dgm:pt modelId="{42385D9E-AD2E-47EB-8B5E-3BCE5C64F54A}" type="pres">
      <dgm:prSet presAssocID="{A1843BC1-BCBD-4D24-A0DB-B7A6D19FFA24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9BEDB09-04E3-4675-B565-DD98C14C5485}" type="pres">
      <dgm:prSet presAssocID="{A1843BC1-BCBD-4D24-A0DB-B7A6D19FFA24}" presName="parentText" presStyleLbl="node1" presStyleIdx="0" presStyleCnt="1" custLinFactNeighborX="80768" custLinFactNeighborY="-68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98550-E655-49DA-A64A-45C644654F0D}" type="pres">
      <dgm:prSet presAssocID="{A1843BC1-BCBD-4D24-A0DB-B7A6D19FFA24}" presName="negativeSpace" presStyleCnt="0"/>
      <dgm:spPr/>
    </dgm:pt>
    <dgm:pt modelId="{05ACD233-E981-4AAB-8E04-DA7BD052C3BF}" type="pres">
      <dgm:prSet presAssocID="{A1843BC1-BCBD-4D24-A0DB-B7A6D19FFA2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867831-FEC9-4EEC-B8E0-2EFDB321ABB5}" type="presOf" srcId="{5B810745-7936-4580-A564-51FC7D9713F8}" destId="{5413B822-5C9C-41FE-9F01-0B8FAFBBB515}" srcOrd="0" destOrd="0" presId="urn:microsoft.com/office/officeart/2005/8/layout/list1"/>
    <dgm:cxn modelId="{7FC23B4B-2083-44FE-ACD2-D468277A5985}" type="presOf" srcId="{A1843BC1-BCBD-4D24-A0DB-B7A6D19FFA24}" destId="{42385D9E-AD2E-47EB-8B5E-3BCE5C64F54A}" srcOrd="0" destOrd="0" presId="urn:microsoft.com/office/officeart/2005/8/layout/list1"/>
    <dgm:cxn modelId="{C446FCB4-457D-4430-B334-636EBF25F816}" srcId="{5B810745-7936-4580-A564-51FC7D9713F8}" destId="{A1843BC1-BCBD-4D24-A0DB-B7A6D19FFA24}" srcOrd="0" destOrd="0" parTransId="{EDD45B2A-1802-4023-B5AE-91F974C21605}" sibTransId="{1E1E55D3-051E-44C6-98EF-9AC3F9E46980}"/>
    <dgm:cxn modelId="{0CAA5E0D-C96E-43B6-9667-E6ACEFD0E0FC}" type="presOf" srcId="{A1843BC1-BCBD-4D24-A0DB-B7A6D19FFA24}" destId="{49BEDB09-04E3-4675-B565-DD98C14C5485}" srcOrd="1" destOrd="0" presId="urn:microsoft.com/office/officeart/2005/8/layout/list1"/>
    <dgm:cxn modelId="{7A857A45-2A91-4347-A15E-59724FD392AA}" type="presParOf" srcId="{5413B822-5C9C-41FE-9F01-0B8FAFBBB515}" destId="{25E050EF-FC64-4A25-9498-A200632676D7}" srcOrd="0" destOrd="0" presId="urn:microsoft.com/office/officeart/2005/8/layout/list1"/>
    <dgm:cxn modelId="{B4970661-0573-440D-8641-6B5C519EE73D}" type="presParOf" srcId="{25E050EF-FC64-4A25-9498-A200632676D7}" destId="{42385D9E-AD2E-47EB-8B5E-3BCE5C64F54A}" srcOrd="0" destOrd="0" presId="urn:microsoft.com/office/officeart/2005/8/layout/list1"/>
    <dgm:cxn modelId="{F0FD39BD-D7B2-4A8F-AC99-D153AE261830}" type="presParOf" srcId="{25E050EF-FC64-4A25-9498-A200632676D7}" destId="{49BEDB09-04E3-4675-B565-DD98C14C5485}" srcOrd="1" destOrd="0" presId="urn:microsoft.com/office/officeart/2005/8/layout/list1"/>
    <dgm:cxn modelId="{84041557-0B86-4734-8A3E-77BF33AE2A21}" type="presParOf" srcId="{5413B822-5C9C-41FE-9F01-0B8FAFBBB515}" destId="{D6A98550-E655-49DA-A64A-45C644654F0D}" srcOrd="1" destOrd="0" presId="urn:microsoft.com/office/officeart/2005/8/layout/list1"/>
    <dgm:cxn modelId="{7E27DAB8-9B32-4FAD-B2D7-F21EEB34E0D2}" type="presParOf" srcId="{5413B822-5C9C-41FE-9F01-0B8FAFBBB515}" destId="{05ACD233-E981-4AAB-8E04-DA7BD052C3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3A2826-7684-49DE-9916-7D34090FDC6F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14D704-86AC-4DDE-88CB-30E0B24CC05E}">
      <dgm:prSet/>
      <dgm:spPr>
        <a:solidFill>
          <a:schemeClr val="accent3"/>
        </a:solidFill>
      </dgm:spPr>
      <dgm:t>
        <a:bodyPr/>
        <a:lstStyle/>
        <a:p>
          <a:r>
            <a:rPr lang="ko-KR" dirty="0"/>
            <a:t>평소에는 편리하게 사용하던 오늘의 집이었지만 테스트를 하기 위해 많은 경우의 수를 생각하고 또 만들어내며 테스트 케이스를 작성하니 예상보다 어려움이 많았고 진행율이 </a:t>
          </a:r>
          <a:r>
            <a:rPr lang="ko-KR" dirty="0" err="1"/>
            <a:t>느렸습니다</a:t>
          </a:r>
          <a:r>
            <a:rPr lang="en-US" dirty="0"/>
            <a:t>. </a:t>
          </a:r>
          <a:r>
            <a:rPr lang="ko-KR" dirty="0"/>
            <a:t>그리고 앞서 경험했던 </a:t>
          </a:r>
          <a:r>
            <a:rPr lang="en-US" dirty="0"/>
            <a:t>CJ </a:t>
          </a:r>
          <a:r>
            <a:rPr lang="ko-KR" dirty="0"/>
            <a:t>온스타일에 비해 결함 발견율이 현저히 낮았습니다</a:t>
          </a:r>
          <a:r>
            <a:rPr lang="en-US" dirty="0"/>
            <a:t>.</a:t>
          </a:r>
        </a:p>
      </dgm:t>
    </dgm:pt>
    <dgm:pt modelId="{B50D5ADD-4105-45E1-A430-8117BCF5F560}" type="parTrans" cxnId="{C57FF5DC-B089-437B-9ABA-D1D23C984AE5}">
      <dgm:prSet/>
      <dgm:spPr/>
      <dgm:t>
        <a:bodyPr/>
        <a:lstStyle/>
        <a:p>
          <a:endParaRPr lang="en-US"/>
        </a:p>
      </dgm:t>
    </dgm:pt>
    <dgm:pt modelId="{22D0BEB5-3B9D-4F46-A87C-AA2EF96B246B}" type="sibTrans" cxnId="{C57FF5DC-B089-437B-9ABA-D1D23C984AE5}">
      <dgm:prSet/>
      <dgm:spPr/>
      <dgm:t>
        <a:bodyPr/>
        <a:lstStyle/>
        <a:p>
          <a:endParaRPr lang="en-US"/>
        </a:p>
      </dgm:t>
    </dgm:pt>
    <dgm:pt modelId="{F31CC6C4-03BD-47F8-B0EF-5B48F30D8CE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ko-KR"/>
            <a:t>하지만 처음 테스트 케이스를 한 줄을 작성하는데 긴 시간이 걸렸던 과거에 비해 수월하게 쓸 수 있어서 자신감이 조금 올랐다는 점은 좋았습니다</a:t>
          </a:r>
          <a:r>
            <a:rPr lang="en-US"/>
            <a:t>.</a:t>
          </a:r>
        </a:p>
      </dgm:t>
    </dgm:pt>
    <dgm:pt modelId="{FFF3AD5F-9E71-4F9B-B03A-279B4336A088}" type="parTrans" cxnId="{E8F82B66-4713-4A57-9117-184573488097}">
      <dgm:prSet/>
      <dgm:spPr/>
      <dgm:t>
        <a:bodyPr/>
        <a:lstStyle/>
        <a:p>
          <a:endParaRPr lang="en-US"/>
        </a:p>
      </dgm:t>
    </dgm:pt>
    <dgm:pt modelId="{C5541539-4020-4CD1-B41F-F2F576A737BC}" type="sibTrans" cxnId="{E8F82B66-4713-4A57-9117-184573488097}">
      <dgm:prSet/>
      <dgm:spPr/>
      <dgm:t>
        <a:bodyPr/>
        <a:lstStyle/>
        <a:p>
          <a:endParaRPr lang="en-US"/>
        </a:p>
      </dgm:t>
    </dgm:pt>
    <dgm:pt modelId="{F08295BF-1BF9-4468-B786-32C23F1BF63C}" type="pres">
      <dgm:prSet presAssocID="{5B3A2826-7684-49DE-9916-7D34090FD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0E1F90-9C9E-4804-8960-37901070BFD5}" type="pres">
      <dgm:prSet presAssocID="{9714D704-86AC-4DDE-88CB-30E0B24CC0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7A7E3-3E72-4962-AA7C-4C7F59769609}" type="pres">
      <dgm:prSet presAssocID="{22D0BEB5-3B9D-4F46-A87C-AA2EF96B246B}" presName="spacer" presStyleCnt="0"/>
      <dgm:spPr/>
    </dgm:pt>
    <dgm:pt modelId="{6ABBBA75-2F29-4E66-8E12-77FE6EB82E47}" type="pres">
      <dgm:prSet presAssocID="{F31CC6C4-03BD-47F8-B0EF-5B48F30D8CE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2A8A49-EA65-49E8-81B2-DC2F49127F54}" type="presOf" srcId="{5B3A2826-7684-49DE-9916-7D34090FDC6F}" destId="{F08295BF-1BF9-4468-B786-32C23F1BF63C}" srcOrd="0" destOrd="0" presId="urn:microsoft.com/office/officeart/2005/8/layout/vList2"/>
    <dgm:cxn modelId="{E8F82B66-4713-4A57-9117-184573488097}" srcId="{5B3A2826-7684-49DE-9916-7D34090FDC6F}" destId="{F31CC6C4-03BD-47F8-B0EF-5B48F30D8CEA}" srcOrd="1" destOrd="0" parTransId="{FFF3AD5F-9E71-4F9B-B03A-279B4336A088}" sibTransId="{C5541539-4020-4CD1-B41F-F2F576A737BC}"/>
    <dgm:cxn modelId="{8D91C0EE-0C1A-40E5-A3E4-A93CF6CDE850}" type="presOf" srcId="{9714D704-86AC-4DDE-88CB-30E0B24CC05E}" destId="{F20E1F90-9C9E-4804-8960-37901070BFD5}" srcOrd="0" destOrd="0" presId="urn:microsoft.com/office/officeart/2005/8/layout/vList2"/>
    <dgm:cxn modelId="{1E9FC70E-65CE-4885-AE42-5B07F9804B86}" type="presOf" srcId="{F31CC6C4-03BD-47F8-B0EF-5B48F30D8CEA}" destId="{6ABBBA75-2F29-4E66-8E12-77FE6EB82E47}" srcOrd="0" destOrd="0" presId="urn:microsoft.com/office/officeart/2005/8/layout/vList2"/>
    <dgm:cxn modelId="{C57FF5DC-B089-437B-9ABA-D1D23C984AE5}" srcId="{5B3A2826-7684-49DE-9916-7D34090FDC6F}" destId="{9714D704-86AC-4DDE-88CB-30E0B24CC05E}" srcOrd="0" destOrd="0" parTransId="{B50D5ADD-4105-45E1-A430-8117BCF5F560}" sibTransId="{22D0BEB5-3B9D-4F46-A87C-AA2EF96B246B}"/>
    <dgm:cxn modelId="{C254B943-059A-4545-8F98-E8B7C297A2CB}" type="presParOf" srcId="{F08295BF-1BF9-4468-B786-32C23F1BF63C}" destId="{F20E1F90-9C9E-4804-8960-37901070BFD5}" srcOrd="0" destOrd="0" presId="urn:microsoft.com/office/officeart/2005/8/layout/vList2"/>
    <dgm:cxn modelId="{CB633401-1E6F-4177-BEAF-CEE01E82003F}" type="presParOf" srcId="{F08295BF-1BF9-4468-B786-32C23F1BF63C}" destId="{1ED7A7E3-3E72-4962-AA7C-4C7F59769609}" srcOrd="1" destOrd="0" presId="urn:microsoft.com/office/officeart/2005/8/layout/vList2"/>
    <dgm:cxn modelId="{030EC9D6-8D33-4B09-B3DC-73E488B7ADCC}" type="presParOf" srcId="{F08295BF-1BF9-4468-B786-32C23F1BF63C}" destId="{6ABBBA75-2F29-4E66-8E12-77FE6EB82E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E68CC-7F8E-4A69-B6D9-F1E8176AD3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0ADD3-9000-412E-9926-499AD1D1AF4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ko-KR" b="0" dirty="0"/>
            <a:t>평소에 </a:t>
          </a:r>
          <a:r>
            <a:rPr lang="en-US" b="0" dirty="0"/>
            <a:t>‘</a:t>
          </a:r>
          <a:r>
            <a:rPr lang="ko-KR" b="0" dirty="0"/>
            <a:t>오늘의 집</a:t>
          </a:r>
          <a:r>
            <a:rPr lang="en-US" b="0" dirty="0"/>
            <a:t>’</a:t>
          </a:r>
          <a:r>
            <a:rPr lang="ko-KR" b="0" dirty="0"/>
            <a:t>을 좋아하고 자주 이용하는 유저였던 것이 테스터로서는 독이 될 수도 있다고 느꼈습니다</a:t>
          </a:r>
          <a:r>
            <a:rPr lang="en-US" b="0" dirty="0"/>
            <a:t>. </a:t>
          </a:r>
          <a:r>
            <a:rPr lang="ko-KR" b="0" dirty="0"/>
            <a:t>이미 결함이 없고 사용이 너무 편리하다는 저의 믿음이 편향된 사고를 만들어서 결함발견을 더 어렵게 하지 않았나 하는 생각을 했습니다</a:t>
          </a:r>
          <a:r>
            <a:rPr lang="en-US" b="0" dirty="0"/>
            <a:t>.</a:t>
          </a:r>
        </a:p>
      </dgm:t>
    </dgm:pt>
    <dgm:pt modelId="{E7F366AF-37F3-44FF-89C5-15281E421157}" type="parTrans" cxnId="{FDE2211A-9A67-4F55-B49E-F4DA82CD7F78}">
      <dgm:prSet/>
      <dgm:spPr/>
      <dgm:t>
        <a:bodyPr/>
        <a:lstStyle/>
        <a:p>
          <a:endParaRPr lang="en-US"/>
        </a:p>
      </dgm:t>
    </dgm:pt>
    <dgm:pt modelId="{D85916DE-6866-44B9-85CF-E9715B005BFB}" type="sibTrans" cxnId="{FDE2211A-9A67-4F55-B49E-F4DA82CD7F78}">
      <dgm:prSet/>
      <dgm:spPr/>
      <dgm:t>
        <a:bodyPr/>
        <a:lstStyle/>
        <a:p>
          <a:endParaRPr lang="en-US"/>
        </a:p>
      </dgm:t>
    </dgm:pt>
    <dgm:pt modelId="{72627B57-A732-44CC-B45A-B4E857ADADA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ko-KR" b="0" dirty="0"/>
            <a:t>저의 건강 악화 등의 문제와 테스터로서 저의 역량문제</a:t>
          </a:r>
          <a:r>
            <a:rPr lang="en-US" b="0" dirty="0"/>
            <a:t>(</a:t>
          </a:r>
          <a:r>
            <a:rPr lang="ko-KR" b="0" dirty="0"/>
            <a:t>조직이슈</a:t>
          </a:r>
          <a:r>
            <a:rPr lang="en-US" b="0" dirty="0"/>
            <a:t>), </a:t>
          </a:r>
          <a:r>
            <a:rPr lang="ko-KR" b="0" dirty="0"/>
            <a:t>요구사항 부재</a:t>
          </a:r>
          <a:r>
            <a:rPr lang="en-US" b="0" dirty="0"/>
            <a:t>(</a:t>
          </a:r>
          <a:r>
            <a:rPr lang="ko-KR" b="0" dirty="0"/>
            <a:t>기술적 이슈</a:t>
          </a:r>
          <a:r>
            <a:rPr lang="en-US" b="0" dirty="0"/>
            <a:t>) </a:t>
          </a:r>
          <a:r>
            <a:rPr lang="ko-KR" b="0" dirty="0"/>
            <a:t>등의 프로젝트 리스트가 많다는 생각이 들었습니다</a:t>
          </a:r>
          <a:r>
            <a:rPr lang="en-US" b="0" dirty="0"/>
            <a:t>. </a:t>
          </a:r>
          <a:r>
            <a:rPr lang="ko-KR" b="0" dirty="0"/>
            <a:t>테스팅이 정황에 의존적이라는 것도 느낄 수 있었습니다</a:t>
          </a:r>
          <a:r>
            <a:rPr lang="en-US" b="0" dirty="0"/>
            <a:t>.</a:t>
          </a:r>
        </a:p>
      </dgm:t>
    </dgm:pt>
    <dgm:pt modelId="{2B18DB24-6536-43C7-ABD1-1DC7DDF0E9D0}" type="parTrans" cxnId="{AA4BC417-FA47-455D-9698-F58954D27D72}">
      <dgm:prSet/>
      <dgm:spPr/>
      <dgm:t>
        <a:bodyPr/>
        <a:lstStyle/>
        <a:p>
          <a:endParaRPr lang="en-US"/>
        </a:p>
      </dgm:t>
    </dgm:pt>
    <dgm:pt modelId="{8FE1C231-79CD-473F-BA75-69894CF49E13}" type="sibTrans" cxnId="{AA4BC417-FA47-455D-9698-F58954D27D72}">
      <dgm:prSet/>
      <dgm:spPr/>
      <dgm:t>
        <a:bodyPr/>
        <a:lstStyle/>
        <a:p>
          <a:endParaRPr lang="en-US"/>
        </a:p>
      </dgm:t>
    </dgm:pt>
    <dgm:pt modelId="{964A059C-C328-449F-A2F3-C02E2F78DD98}">
      <dgm:prSet/>
      <dgm:spPr>
        <a:solidFill>
          <a:schemeClr val="accent2"/>
        </a:solidFill>
      </dgm:spPr>
      <dgm:t>
        <a:bodyPr/>
        <a:lstStyle/>
        <a:p>
          <a:r>
            <a:rPr lang="ko-KR" b="0" dirty="0"/>
            <a:t>팀워크가 좋았습니다</a:t>
          </a:r>
          <a:r>
            <a:rPr lang="en-US" b="0" dirty="0"/>
            <a:t>. </a:t>
          </a:r>
          <a:r>
            <a:rPr lang="ko-KR" b="0" dirty="0"/>
            <a:t>제가 의견을 제시할 때마다 팀원이 흔쾌히 응해주고 협조해준 덕분에 </a:t>
          </a:r>
          <a:r>
            <a:rPr lang="ko-KR" altLang="en-US" b="0" dirty="0"/>
            <a:t>무탈하게</a:t>
          </a:r>
          <a:r>
            <a:rPr lang="ko-KR" b="0" dirty="0"/>
            <a:t> 잘 마무리된 것 같습니다</a:t>
          </a:r>
          <a:r>
            <a:rPr lang="en-US" b="0" dirty="0"/>
            <a:t>. </a:t>
          </a:r>
          <a:r>
            <a:rPr lang="ko-KR" b="0" dirty="0"/>
            <a:t>갑작스런 코로나 확진으로 실습에 거의 집중하지 못한 저를 대신해 제 몫까지 열심히 해주어 고마웠습니다</a:t>
          </a:r>
          <a:r>
            <a:rPr lang="en-US" b="0" dirty="0"/>
            <a:t>.</a:t>
          </a:r>
        </a:p>
      </dgm:t>
    </dgm:pt>
    <dgm:pt modelId="{D6617192-8F6B-4BD5-9F69-17FE76E3AE43}" type="parTrans" cxnId="{12C9F87C-EA9F-469A-8D68-B1C168F6517C}">
      <dgm:prSet/>
      <dgm:spPr/>
      <dgm:t>
        <a:bodyPr/>
        <a:lstStyle/>
        <a:p>
          <a:endParaRPr lang="en-US"/>
        </a:p>
      </dgm:t>
    </dgm:pt>
    <dgm:pt modelId="{49862BF8-8420-4B04-905B-DCCCB2E2DEBB}" type="sibTrans" cxnId="{12C9F87C-EA9F-469A-8D68-B1C168F6517C}">
      <dgm:prSet/>
      <dgm:spPr/>
      <dgm:t>
        <a:bodyPr/>
        <a:lstStyle/>
        <a:p>
          <a:endParaRPr lang="en-US"/>
        </a:p>
      </dgm:t>
    </dgm:pt>
    <dgm:pt modelId="{78FAAA3D-763F-45E6-8DC7-65328F620B98}" type="pres">
      <dgm:prSet presAssocID="{EDFE68CC-7F8E-4A69-B6D9-F1E8176AD3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0F7A-B658-48D0-BDF9-5545AFBDFC32}" type="pres">
      <dgm:prSet presAssocID="{A270ADD3-9000-412E-9926-499AD1D1AF4C}" presName="parentText" presStyleLbl="node1" presStyleIdx="0" presStyleCnt="3" custLinFactNeighborX="97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97DDE3-F086-4417-AB3A-E5C8C97F920B}" type="pres">
      <dgm:prSet presAssocID="{D85916DE-6866-44B9-85CF-E9715B005BFB}" presName="spacer" presStyleCnt="0"/>
      <dgm:spPr/>
    </dgm:pt>
    <dgm:pt modelId="{C2647A31-F1A5-40A3-B968-477748E79CD1}" type="pres">
      <dgm:prSet presAssocID="{72627B57-A732-44CC-B45A-B4E857ADAD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9E384-59A7-4D23-ACCE-04D517F83572}" type="pres">
      <dgm:prSet presAssocID="{8FE1C231-79CD-473F-BA75-69894CF49E13}" presName="spacer" presStyleCnt="0"/>
      <dgm:spPr/>
    </dgm:pt>
    <dgm:pt modelId="{45DAA44B-5780-47C2-8DCE-912E702CAAD8}" type="pres">
      <dgm:prSet presAssocID="{964A059C-C328-449F-A2F3-C02E2F78DD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4BC417-FA47-455D-9698-F58954D27D72}" srcId="{EDFE68CC-7F8E-4A69-B6D9-F1E8176AD381}" destId="{72627B57-A732-44CC-B45A-B4E857ADADA2}" srcOrd="1" destOrd="0" parTransId="{2B18DB24-6536-43C7-ABD1-1DC7DDF0E9D0}" sibTransId="{8FE1C231-79CD-473F-BA75-69894CF49E13}"/>
    <dgm:cxn modelId="{FF9A028F-DE8B-4D65-BB27-2001378DAE49}" type="presOf" srcId="{72627B57-A732-44CC-B45A-B4E857ADADA2}" destId="{C2647A31-F1A5-40A3-B968-477748E79CD1}" srcOrd="0" destOrd="0" presId="urn:microsoft.com/office/officeart/2005/8/layout/vList2"/>
    <dgm:cxn modelId="{FDE2211A-9A67-4F55-B49E-F4DA82CD7F78}" srcId="{EDFE68CC-7F8E-4A69-B6D9-F1E8176AD381}" destId="{A270ADD3-9000-412E-9926-499AD1D1AF4C}" srcOrd="0" destOrd="0" parTransId="{E7F366AF-37F3-44FF-89C5-15281E421157}" sibTransId="{D85916DE-6866-44B9-85CF-E9715B005BFB}"/>
    <dgm:cxn modelId="{12C9F87C-EA9F-469A-8D68-B1C168F6517C}" srcId="{EDFE68CC-7F8E-4A69-B6D9-F1E8176AD381}" destId="{964A059C-C328-449F-A2F3-C02E2F78DD98}" srcOrd="2" destOrd="0" parTransId="{D6617192-8F6B-4BD5-9F69-17FE76E3AE43}" sibTransId="{49862BF8-8420-4B04-905B-DCCCB2E2DEBB}"/>
    <dgm:cxn modelId="{77580A90-3145-4C95-9FAF-BEF26B022DCD}" type="presOf" srcId="{964A059C-C328-449F-A2F3-C02E2F78DD98}" destId="{45DAA44B-5780-47C2-8DCE-912E702CAAD8}" srcOrd="0" destOrd="0" presId="urn:microsoft.com/office/officeart/2005/8/layout/vList2"/>
    <dgm:cxn modelId="{931C47CB-E1D1-4FB1-9BE8-A8FE3BFC267E}" type="presOf" srcId="{EDFE68CC-7F8E-4A69-B6D9-F1E8176AD381}" destId="{78FAAA3D-763F-45E6-8DC7-65328F620B98}" srcOrd="0" destOrd="0" presId="urn:microsoft.com/office/officeart/2005/8/layout/vList2"/>
    <dgm:cxn modelId="{E69B4C95-E8B1-48B2-93C6-CFA515980839}" type="presOf" srcId="{A270ADD3-9000-412E-9926-499AD1D1AF4C}" destId="{9C160F7A-B658-48D0-BDF9-5545AFBDFC32}" srcOrd="0" destOrd="0" presId="urn:microsoft.com/office/officeart/2005/8/layout/vList2"/>
    <dgm:cxn modelId="{2014944C-A734-4732-BBF4-450E8E9BDDD5}" type="presParOf" srcId="{78FAAA3D-763F-45E6-8DC7-65328F620B98}" destId="{9C160F7A-B658-48D0-BDF9-5545AFBDFC32}" srcOrd="0" destOrd="0" presId="urn:microsoft.com/office/officeart/2005/8/layout/vList2"/>
    <dgm:cxn modelId="{E67A5E23-CD44-42F1-B7E5-744E4A543E0F}" type="presParOf" srcId="{78FAAA3D-763F-45E6-8DC7-65328F620B98}" destId="{C697DDE3-F086-4417-AB3A-E5C8C97F920B}" srcOrd="1" destOrd="0" presId="urn:microsoft.com/office/officeart/2005/8/layout/vList2"/>
    <dgm:cxn modelId="{C414593C-1384-4D7B-B7E2-C4076A0B189F}" type="presParOf" srcId="{78FAAA3D-763F-45E6-8DC7-65328F620B98}" destId="{C2647A31-F1A5-40A3-B968-477748E79CD1}" srcOrd="2" destOrd="0" presId="urn:microsoft.com/office/officeart/2005/8/layout/vList2"/>
    <dgm:cxn modelId="{1AAF2DDC-39D9-4B93-9819-B8488EE4AE4E}" type="presParOf" srcId="{78FAAA3D-763F-45E6-8DC7-65328F620B98}" destId="{45A9E384-59A7-4D23-ACCE-04D517F83572}" srcOrd="3" destOrd="0" presId="urn:microsoft.com/office/officeart/2005/8/layout/vList2"/>
    <dgm:cxn modelId="{D454C3F5-F725-4F86-B273-1C08F4498FE7}" type="presParOf" srcId="{78FAAA3D-763F-45E6-8DC7-65328F620B98}" destId="{45DAA44B-5780-47C2-8DCE-912E702CAA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C1A13-BE3A-4983-A148-BAF44126C378}">
      <dsp:nvSpPr>
        <dsp:cNvPr id="0" name=""/>
        <dsp:cNvSpPr/>
      </dsp:nvSpPr>
      <dsp:spPr>
        <a:xfrm>
          <a:off x="0" y="0"/>
          <a:ext cx="532777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0B4DF-2786-4921-8355-038977697D1B}">
      <dsp:nvSpPr>
        <dsp:cNvPr id="0" name=""/>
        <dsp:cNvSpPr/>
      </dsp:nvSpPr>
      <dsp:spPr>
        <a:xfrm>
          <a:off x="0" y="0"/>
          <a:ext cx="5072832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64" tIns="0" rIns="140964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b="1" kern="1200" dirty="0"/>
            <a:t>무엇을 테스트 할 것인가</a:t>
          </a:r>
          <a:r>
            <a:rPr lang="en-US" sz="3200" b="1" kern="1200" dirty="0"/>
            <a:t>? </a:t>
          </a:r>
        </a:p>
      </dsp:txBody>
      <dsp:txXfrm>
        <a:off x="43231" y="43231"/>
        <a:ext cx="4986370" cy="799138"/>
      </dsp:txXfrm>
    </dsp:sp>
    <dsp:sp modelId="{AEAA02ED-7241-4009-A8F6-38F1CE7B2CA7}">
      <dsp:nvSpPr>
        <dsp:cNvPr id="0" name=""/>
        <dsp:cNvSpPr/>
      </dsp:nvSpPr>
      <dsp:spPr>
        <a:xfrm>
          <a:off x="0" y="1814666"/>
          <a:ext cx="532777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47532"/>
              <a:satOff val="-1477"/>
              <a:lumOff val="-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ACF55A-C1FF-46D1-B77B-117B812CAF73}">
      <dsp:nvSpPr>
        <dsp:cNvPr id="0" name=""/>
        <dsp:cNvSpPr/>
      </dsp:nvSpPr>
      <dsp:spPr>
        <a:xfrm>
          <a:off x="152043" y="1356810"/>
          <a:ext cx="5072832" cy="885600"/>
        </a:xfrm>
        <a:prstGeom prst="roundRect">
          <a:avLst/>
        </a:prstGeom>
        <a:solidFill>
          <a:schemeClr val="accent5">
            <a:hueOff val="747532"/>
            <a:satOff val="-1477"/>
            <a:lumOff val="-4903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64" tIns="0" rIns="140964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1) </a:t>
          </a:r>
          <a:r>
            <a:rPr lang="ko-KR" sz="3000" kern="1200" dirty="0"/>
            <a:t>테스트 대상</a:t>
          </a:r>
          <a:r>
            <a:rPr lang="en-US" sz="3000" kern="1200"/>
            <a:t>: </a:t>
          </a:r>
          <a:r>
            <a:rPr lang="ko-KR" altLang="en-US" sz="2800" kern="1200" smtClean="0"/>
            <a:t>경성함바그</a:t>
          </a:r>
          <a:r>
            <a:rPr lang="en-US" altLang="ko-KR" sz="2800" kern="1200" smtClean="0"/>
            <a:t>(</a:t>
          </a:r>
          <a:r>
            <a:rPr lang="ko-KR" altLang="en-US" sz="2800" kern="1200" smtClean="0"/>
            <a:t>웹</a:t>
          </a:r>
          <a:r>
            <a:rPr lang="en-US" altLang="ko-KR" sz="2800" kern="1200" smtClean="0"/>
            <a:t>)</a:t>
          </a:r>
          <a:endParaRPr lang="en-US" sz="2800" kern="1200" dirty="0"/>
        </a:p>
      </dsp:txBody>
      <dsp:txXfrm>
        <a:off x="195274" y="1400041"/>
        <a:ext cx="4986370" cy="799138"/>
      </dsp:txXfrm>
    </dsp:sp>
    <dsp:sp modelId="{7D960577-825F-41A8-9985-AFD6EB3E2319}">
      <dsp:nvSpPr>
        <dsp:cNvPr id="0" name=""/>
        <dsp:cNvSpPr/>
      </dsp:nvSpPr>
      <dsp:spPr>
        <a:xfrm>
          <a:off x="0" y="3175466"/>
          <a:ext cx="532777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495063"/>
              <a:satOff val="-2955"/>
              <a:lumOff val="-9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D8BD00-3340-4219-AFA2-0DE88F06108A}">
      <dsp:nvSpPr>
        <dsp:cNvPr id="0" name=""/>
        <dsp:cNvSpPr/>
      </dsp:nvSpPr>
      <dsp:spPr>
        <a:xfrm>
          <a:off x="253641" y="2732666"/>
          <a:ext cx="5072832" cy="885600"/>
        </a:xfrm>
        <a:prstGeom prst="roundRect">
          <a:avLst/>
        </a:prstGeom>
        <a:solidFill>
          <a:schemeClr val="accent5">
            <a:hueOff val="1495063"/>
            <a:satOff val="-2955"/>
            <a:lumOff val="-9806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64" tIns="0" rIns="140964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2) </a:t>
          </a:r>
          <a:r>
            <a:rPr lang="ko-KR" sz="3000" kern="1200" dirty="0"/>
            <a:t>테스트 범위</a:t>
          </a:r>
          <a:endParaRPr lang="en-US" sz="3000" kern="1200" dirty="0"/>
        </a:p>
      </dsp:txBody>
      <dsp:txXfrm>
        <a:off x="296872" y="2775897"/>
        <a:ext cx="4986370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CD233-E981-4AAB-8E04-DA7BD052C3BF}">
      <dsp:nvSpPr>
        <dsp:cNvPr id="0" name=""/>
        <dsp:cNvSpPr/>
      </dsp:nvSpPr>
      <dsp:spPr>
        <a:xfrm>
          <a:off x="0" y="592059"/>
          <a:ext cx="610746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BEDB09-04E3-4675-B565-DD98C14C5485}">
      <dsp:nvSpPr>
        <dsp:cNvPr id="0" name=""/>
        <dsp:cNvSpPr/>
      </dsp:nvSpPr>
      <dsp:spPr>
        <a:xfrm>
          <a:off x="552016" y="0"/>
          <a:ext cx="4275222" cy="1180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593" tIns="0" rIns="161593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000" b="1" kern="1200" dirty="0"/>
            <a:t>작업 산출물</a:t>
          </a:r>
          <a:r>
            <a:rPr lang="en-US" altLang="ko-KR" sz="4000" b="1" kern="1200" dirty="0"/>
            <a:t> </a:t>
          </a:r>
          <a:r>
            <a:rPr lang="en-US" sz="4000" b="1" kern="1200" dirty="0"/>
            <a:t>: </a:t>
          </a:r>
          <a:r>
            <a:rPr lang="ko-KR" sz="4000" b="1" kern="1200" dirty="0"/>
            <a:t>테스트 컨디션</a:t>
          </a:r>
          <a:endParaRPr lang="en-US" sz="4000" b="1" kern="1200" dirty="0"/>
        </a:p>
      </dsp:txBody>
      <dsp:txXfrm>
        <a:off x="609658" y="57642"/>
        <a:ext cx="4159938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1F90-9C9E-4804-8960-37901070BFD5}">
      <dsp:nvSpPr>
        <dsp:cNvPr id="0" name=""/>
        <dsp:cNvSpPr/>
      </dsp:nvSpPr>
      <dsp:spPr>
        <a:xfrm>
          <a:off x="0" y="343967"/>
          <a:ext cx="6114543" cy="2045160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 dirty="0"/>
            <a:t>평소에는 편리하게 사용하던 오늘의 집이었지만 테스트를 하기 위해 많은 경우의 수를 생각하고 또 만들어내며 테스트 케이스를 작성하니 예상보다 어려움이 많았고 진행율이 </a:t>
          </a:r>
          <a:r>
            <a:rPr lang="ko-KR" sz="1900" kern="1200" dirty="0" err="1"/>
            <a:t>느렸습니다</a:t>
          </a:r>
          <a:r>
            <a:rPr lang="en-US" sz="1900" kern="1200" dirty="0"/>
            <a:t>. </a:t>
          </a:r>
          <a:r>
            <a:rPr lang="ko-KR" sz="1900" kern="1200" dirty="0"/>
            <a:t>그리고 앞서 경험했던 </a:t>
          </a:r>
          <a:r>
            <a:rPr lang="en-US" sz="1900" kern="1200" dirty="0"/>
            <a:t>CJ </a:t>
          </a:r>
          <a:r>
            <a:rPr lang="ko-KR" sz="1900" kern="1200" dirty="0"/>
            <a:t>온스타일에 비해 결함 발견율이 현저히 낮았습니다</a:t>
          </a:r>
          <a:r>
            <a:rPr lang="en-US" sz="1900" kern="1200" dirty="0"/>
            <a:t>.</a:t>
          </a:r>
        </a:p>
      </dsp:txBody>
      <dsp:txXfrm>
        <a:off x="99836" y="443803"/>
        <a:ext cx="5914871" cy="1845488"/>
      </dsp:txXfrm>
    </dsp:sp>
    <dsp:sp modelId="{6ABBBA75-2F29-4E66-8E12-77FE6EB82E47}">
      <dsp:nvSpPr>
        <dsp:cNvPr id="0" name=""/>
        <dsp:cNvSpPr/>
      </dsp:nvSpPr>
      <dsp:spPr>
        <a:xfrm>
          <a:off x="0" y="2443847"/>
          <a:ext cx="6114543" cy="2045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/>
            <a:t>하지만 처음 테스트 케이스를 한 줄을 작성하는데 긴 시간이 걸렸던 과거에 비해 수월하게 쓸 수 있어서 자신감이 조금 올랐다는 점은 좋았습니다</a:t>
          </a:r>
          <a:r>
            <a:rPr lang="en-US" sz="1900" kern="1200"/>
            <a:t>.</a:t>
          </a:r>
        </a:p>
      </dsp:txBody>
      <dsp:txXfrm>
        <a:off x="99836" y="2543683"/>
        <a:ext cx="5914871" cy="1845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60F7A-B658-48D0-BDF9-5545AFBDFC32}">
      <dsp:nvSpPr>
        <dsp:cNvPr id="0" name=""/>
        <dsp:cNvSpPr/>
      </dsp:nvSpPr>
      <dsp:spPr>
        <a:xfrm>
          <a:off x="0" y="481295"/>
          <a:ext cx="6114543" cy="1511640"/>
        </a:xfrm>
        <a:prstGeom prst="roundRect">
          <a:avLst/>
        </a:prstGeom>
        <a:solidFill>
          <a:schemeClr val="accent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0" kern="1200" dirty="0"/>
            <a:t>평소에 </a:t>
          </a:r>
          <a:r>
            <a:rPr lang="en-US" sz="1700" b="0" kern="1200" dirty="0"/>
            <a:t>‘</a:t>
          </a:r>
          <a:r>
            <a:rPr lang="ko-KR" sz="1700" b="0" kern="1200" dirty="0"/>
            <a:t>오늘의 집</a:t>
          </a:r>
          <a:r>
            <a:rPr lang="en-US" sz="1700" b="0" kern="1200" dirty="0"/>
            <a:t>’</a:t>
          </a:r>
          <a:r>
            <a:rPr lang="ko-KR" sz="1700" b="0" kern="1200" dirty="0"/>
            <a:t>을 좋아하고 자주 이용하는 유저였던 것이 테스터로서는 독이 될 수도 있다고 느꼈습니다</a:t>
          </a:r>
          <a:r>
            <a:rPr lang="en-US" sz="1700" b="0" kern="1200" dirty="0"/>
            <a:t>. </a:t>
          </a:r>
          <a:r>
            <a:rPr lang="ko-KR" sz="1700" b="0" kern="1200" dirty="0"/>
            <a:t>이미 결함이 없고 사용이 너무 편리하다는 저의 믿음이 편향된 사고를 만들어서 결함발견을 더 어렵게 하지 않았나 하는 생각을 했습니다</a:t>
          </a:r>
          <a:r>
            <a:rPr lang="en-US" sz="1700" b="0" kern="1200" dirty="0"/>
            <a:t>.</a:t>
          </a:r>
        </a:p>
      </dsp:txBody>
      <dsp:txXfrm>
        <a:off x="73792" y="555087"/>
        <a:ext cx="5966959" cy="1364056"/>
      </dsp:txXfrm>
    </dsp:sp>
    <dsp:sp modelId="{C2647A31-F1A5-40A3-B968-477748E79CD1}">
      <dsp:nvSpPr>
        <dsp:cNvPr id="0" name=""/>
        <dsp:cNvSpPr/>
      </dsp:nvSpPr>
      <dsp:spPr>
        <a:xfrm>
          <a:off x="0" y="2041895"/>
          <a:ext cx="6114543" cy="1511640"/>
        </a:xfrm>
        <a:prstGeom prst="round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0" kern="1200" dirty="0"/>
            <a:t>저의 건강 악화 등의 문제와 테스터로서 저의 역량문제</a:t>
          </a:r>
          <a:r>
            <a:rPr lang="en-US" sz="1700" b="0" kern="1200" dirty="0"/>
            <a:t>(</a:t>
          </a:r>
          <a:r>
            <a:rPr lang="ko-KR" sz="1700" b="0" kern="1200" dirty="0"/>
            <a:t>조직이슈</a:t>
          </a:r>
          <a:r>
            <a:rPr lang="en-US" sz="1700" b="0" kern="1200" dirty="0"/>
            <a:t>), </a:t>
          </a:r>
          <a:r>
            <a:rPr lang="ko-KR" sz="1700" b="0" kern="1200" dirty="0"/>
            <a:t>요구사항 부재</a:t>
          </a:r>
          <a:r>
            <a:rPr lang="en-US" sz="1700" b="0" kern="1200" dirty="0"/>
            <a:t>(</a:t>
          </a:r>
          <a:r>
            <a:rPr lang="ko-KR" sz="1700" b="0" kern="1200" dirty="0"/>
            <a:t>기술적 이슈</a:t>
          </a:r>
          <a:r>
            <a:rPr lang="en-US" sz="1700" b="0" kern="1200" dirty="0"/>
            <a:t>) </a:t>
          </a:r>
          <a:r>
            <a:rPr lang="ko-KR" sz="1700" b="0" kern="1200" dirty="0"/>
            <a:t>등의 프로젝트 리스트가 많다는 생각이 들었습니다</a:t>
          </a:r>
          <a:r>
            <a:rPr lang="en-US" sz="1700" b="0" kern="1200" dirty="0"/>
            <a:t>. </a:t>
          </a:r>
          <a:r>
            <a:rPr lang="ko-KR" sz="1700" b="0" kern="1200" dirty="0"/>
            <a:t>테스팅이 정황에 의존적이라는 것도 느낄 수 있었습니다</a:t>
          </a:r>
          <a:r>
            <a:rPr lang="en-US" sz="1700" b="0" kern="1200" dirty="0"/>
            <a:t>.</a:t>
          </a:r>
        </a:p>
      </dsp:txBody>
      <dsp:txXfrm>
        <a:off x="73792" y="2115687"/>
        <a:ext cx="5966959" cy="1364056"/>
      </dsp:txXfrm>
    </dsp:sp>
    <dsp:sp modelId="{45DAA44B-5780-47C2-8DCE-912E702CAAD8}">
      <dsp:nvSpPr>
        <dsp:cNvPr id="0" name=""/>
        <dsp:cNvSpPr/>
      </dsp:nvSpPr>
      <dsp:spPr>
        <a:xfrm>
          <a:off x="0" y="3602495"/>
          <a:ext cx="6114543" cy="1511640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0" kern="1200" dirty="0"/>
            <a:t>팀워크가 좋았습니다</a:t>
          </a:r>
          <a:r>
            <a:rPr lang="en-US" sz="1700" b="0" kern="1200" dirty="0"/>
            <a:t>. </a:t>
          </a:r>
          <a:r>
            <a:rPr lang="ko-KR" sz="1700" b="0" kern="1200" dirty="0"/>
            <a:t>제가 의견을 제시할 때마다 팀원이 흔쾌히 응해주고 협조해준 덕분에 </a:t>
          </a:r>
          <a:r>
            <a:rPr lang="ko-KR" altLang="en-US" sz="1700" b="0" kern="1200" dirty="0"/>
            <a:t>무탈하게</a:t>
          </a:r>
          <a:r>
            <a:rPr lang="ko-KR" sz="1700" b="0" kern="1200" dirty="0"/>
            <a:t> 잘 마무리된 것 같습니다</a:t>
          </a:r>
          <a:r>
            <a:rPr lang="en-US" sz="1700" b="0" kern="1200" dirty="0"/>
            <a:t>. </a:t>
          </a:r>
          <a:r>
            <a:rPr lang="ko-KR" sz="1700" b="0" kern="1200" dirty="0"/>
            <a:t>갑작스런 코로나 확진으로 실습에 거의 집중하지 못한 저를 대신해 제 몫까지 열심히 해주어 고마웠습니다</a:t>
          </a:r>
          <a:r>
            <a:rPr lang="en-US" sz="1700" b="0" kern="1200" dirty="0"/>
            <a:t>.</a:t>
          </a:r>
        </a:p>
      </dsp:txBody>
      <dsp:txXfrm>
        <a:off x="73792" y="3676287"/>
        <a:ext cx="5966959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7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FCB2C6-E75F-4BBC-8DB8-B0A616D8B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016" y="936814"/>
            <a:ext cx="4440234" cy="2732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100" dirty="0">
                <a:highlight>
                  <a:srgbClr val="FFFF00"/>
                </a:highlight>
              </a:rPr>
              <a:t>SW</a:t>
            </a:r>
            <a:r>
              <a:rPr lang="ko-KR" altLang="en-US" sz="4100" dirty="0">
                <a:highlight>
                  <a:srgbClr val="FFFF00"/>
                </a:highlight>
              </a:rPr>
              <a:t> 테스팅</a:t>
            </a:r>
            <a:r>
              <a:rPr lang="en-US" altLang="ko-KR" sz="4100" dirty="0">
                <a:highlight>
                  <a:srgbClr val="FFFF00"/>
                </a:highlight>
              </a:rPr>
              <a:t> </a:t>
            </a:r>
            <a:r>
              <a:rPr lang="ko-KR" altLang="en-US" sz="4100" dirty="0">
                <a:highlight>
                  <a:srgbClr val="FFFF00"/>
                </a:highlight>
              </a:rPr>
              <a:t>실습 </a:t>
            </a:r>
            <a:r>
              <a:rPr lang="en-US" altLang="ko-KR" sz="4100" dirty="0"/>
              <a:t/>
            </a:r>
            <a:br>
              <a:rPr lang="en-US" altLang="ko-KR" sz="4100" dirty="0"/>
            </a:br>
            <a:r>
              <a:rPr lang="en-US" altLang="ko-KR" sz="4100"/>
              <a:t/>
            </a:r>
            <a:br>
              <a:rPr lang="en-US" altLang="ko-KR" sz="4100"/>
            </a:br>
            <a:r>
              <a:rPr lang="ko-KR" altLang="en-US" sz="2700" smtClean="0"/>
              <a:t>테스트 수사대</a:t>
            </a:r>
            <a:endParaRPr lang="ko-KR" altLang="en-US" sz="2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6C7EC-D389-4B11-A823-CDA02196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231" y="4171535"/>
            <a:ext cx="3513600" cy="20140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박창민</a:t>
            </a:r>
            <a:endParaRPr lang="en-US" altLang="ko-KR" smtClean="0"/>
          </a:p>
          <a:p>
            <a:r>
              <a:rPr lang="ko-KR" altLang="en-US" smtClean="0"/>
              <a:t>백승호</a:t>
            </a:r>
            <a:endParaRPr lang="en-US" altLang="ko-KR"/>
          </a:p>
          <a:p>
            <a:r>
              <a:rPr lang="ko-KR" altLang="en-US" smtClean="0"/>
              <a:t>장진원</a:t>
            </a:r>
            <a:endParaRPr lang="en-US" altLang="ko-KR" smtClean="0"/>
          </a:p>
          <a:p>
            <a:r>
              <a:rPr lang="ko-KR" altLang="en-US" smtClean="0"/>
              <a:t>정아윤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8602A32-5A61-4CCF-A363-D84729CAD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592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  <p:grpSp>
        <p:nvGrpSpPr>
          <p:cNvPr id="30" name="Group 17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75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F2A42F-36C1-4B01-931D-3C166358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00" y="945926"/>
            <a:ext cx="4774800" cy="76857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실습소감 </a:t>
            </a:r>
            <a:r>
              <a:rPr lang="en-US" altLang="ko-KR" dirty="0"/>
              <a:t>(</a:t>
            </a:r>
            <a:r>
              <a:rPr lang="ko-KR" altLang="en-US" dirty="0"/>
              <a:t>임승철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4DB4E7-6D1E-4E0D-B299-E19924A2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r="13762" b="-2"/>
          <a:stretch/>
        </p:blipFill>
        <p:spPr>
          <a:xfrm>
            <a:off x="1168800" y="1946274"/>
            <a:ext cx="3352800" cy="2339975"/>
          </a:xfrm>
          <a:prstGeom prst="rect">
            <a:avLst/>
          </a:prstGeom>
        </p:spPr>
      </p:pic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80E39C89-AEE3-818E-8280-D57691D70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85703"/>
              </p:ext>
            </p:extLst>
          </p:nvPr>
        </p:nvGraphicFramePr>
        <p:xfrm>
          <a:off x="4908657" y="1574174"/>
          <a:ext cx="6114543" cy="483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82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F2A42F-36C1-4B01-931D-3C166358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실습소감 </a:t>
            </a:r>
            <a:r>
              <a:rPr lang="en-US" altLang="ko-KR" dirty="0"/>
              <a:t>(</a:t>
            </a:r>
            <a:r>
              <a:rPr lang="ko-KR" altLang="en-US" dirty="0" err="1"/>
              <a:t>정아윤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착용, 활, 가장, 닫기이(가) 표시된 사진&#10;&#10;자동 생성된 설명">
            <a:extLst>
              <a:ext uri="{FF2B5EF4-FFF2-40B4-BE49-F238E27FC236}">
                <a16:creationId xmlns:a16="http://schemas.microsoft.com/office/drawing/2014/main" id="{FD8536BA-3352-4E7A-A059-2E83F7DD6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0" b="5750"/>
          <a:stretch/>
        </p:blipFill>
        <p:spPr>
          <a:xfrm>
            <a:off x="1551638" y="1853867"/>
            <a:ext cx="2339975" cy="2339975"/>
          </a:xfrm>
          <a:prstGeom prst="rect">
            <a:avLst/>
          </a:prstGeom>
        </p:spPr>
      </p:pic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53B425DD-E686-C7B7-ADEA-A8713A5DC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64754"/>
              </p:ext>
            </p:extLst>
          </p:nvPr>
        </p:nvGraphicFramePr>
        <p:xfrm>
          <a:off x="4997457" y="935999"/>
          <a:ext cx="6114543" cy="5595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80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4554-6239-4152-9711-FFA6148F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62" y="304610"/>
            <a:ext cx="6107460" cy="248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sz="7200" dirty="0"/>
              <a:t>감사합니다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그림 4" descr="화이트보드이(가) 표시된 사진&#10;&#10;자동 생성된 설명">
            <a:extLst>
              <a:ext uri="{FF2B5EF4-FFF2-40B4-BE49-F238E27FC236}">
                <a16:creationId xmlns:a16="http://schemas.microsoft.com/office/drawing/2014/main" id="{331A4611-36FF-48B4-B4AE-65183779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09" y="4016374"/>
            <a:ext cx="3896533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072A27-35A5-47C3-AB05-71AA77C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395288"/>
            <a:ext cx="10033000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/>
              <a:t>테스트 프로세스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8936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D7EE8-CCFE-4084-B9FC-D4B9F8F8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2271600"/>
            <a:ext cx="5575300" cy="1744775"/>
          </a:xfrm>
        </p:spPr>
        <p:txBody>
          <a:bodyPr>
            <a:norm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Layer :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ko-KR" altLang="en-US" b="1" dirty="0"/>
              <a:t>분석</a:t>
            </a:r>
            <a:r>
              <a:rPr lang="en-US" altLang="ko-KR" b="1" dirty="0"/>
              <a:t>-</a:t>
            </a:r>
            <a:r>
              <a:rPr lang="ko-KR" altLang="en-US" b="1" dirty="0"/>
              <a:t>설계</a:t>
            </a:r>
            <a:r>
              <a:rPr lang="en-US" altLang="ko-KR" b="1" dirty="0"/>
              <a:t>-</a:t>
            </a:r>
            <a:r>
              <a:rPr lang="ko-KR" altLang="en-US" b="1" dirty="0"/>
              <a:t>구현</a:t>
            </a:r>
            <a:r>
              <a:rPr lang="en-US" altLang="ko-KR" b="1" dirty="0"/>
              <a:t>-</a:t>
            </a:r>
            <a:r>
              <a:rPr lang="ko-KR" altLang="en-US" b="1" dirty="0"/>
              <a:t>실행</a:t>
            </a:r>
            <a:r>
              <a:rPr lang="ko-KR" altLang="en-US" dirty="0"/>
              <a:t>의 </a:t>
            </a:r>
            <a:r>
              <a:rPr lang="ko-KR" altLang="en-US" u="sng" dirty="0"/>
              <a:t>동적 </a:t>
            </a:r>
            <a:r>
              <a:rPr lang="en-US" altLang="ko-KR" u="sng" dirty="0"/>
              <a:t>layer </a:t>
            </a:r>
            <a:r>
              <a:rPr lang="ko-KR" altLang="en-US" u="sng" dirty="0"/>
              <a:t>프로세스</a:t>
            </a:r>
            <a:r>
              <a:rPr lang="ko-KR" altLang="en-US" dirty="0"/>
              <a:t>에 맞춰서 테스트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C843CE6-1FEE-4CB1-A2B5-2E2BAE9D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95" y="4326187"/>
            <a:ext cx="4479809" cy="21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A3402-F557-4D2B-8D96-6FD76AD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44" y="264152"/>
            <a:ext cx="5408176" cy="1564647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테스트 분석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DF75597-993C-4E44-A16F-83F063867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06" y="1380930"/>
            <a:ext cx="4928328" cy="4937069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BA1E5B10-3D09-BC58-ECF7-D9F09924B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506702"/>
              </p:ext>
            </p:extLst>
          </p:nvPr>
        </p:nvGraphicFramePr>
        <p:xfrm>
          <a:off x="6362340" y="2262326"/>
          <a:ext cx="5327780" cy="394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6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A3402-F557-4D2B-8D96-6FD76AD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66" y="636995"/>
            <a:ext cx="3528000" cy="6637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테스트 분석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66E6D82-967D-4D94-9962-6E0B2A5DD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8" t="-71" r="674" b="71"/>
          <a:stretch/>
        </p:blipFill>
        <p:spPr>
          <a:xfrm>
            <a:off x="1040918" y="1788897"/>
            <a:ext cx="3679562" cy="485548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DF75597-993C-4E44-A16F-83F063867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8806" y="528672"/>
            <a:ext cx="1040175" cy="1040175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4D99D92-D578-49B6-A5FD-9E256ED91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0" t="-76" r="-135" b="76"/>
          <a:stretch/>
        </p:blipFill>
        <p:spPr>
          <a:xfrm>
            <a:off x="5402510" y="2077334"/>
            <a:ext cx="6182134" cy="4617156"/>
          </a:xfrm>
          <a:prstGeom prst="rect">
            <a:avLst/>
          </a:prstGeom>
        </p:spPr>
      </p:pic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BA1E5B10-3D09-BC58-ECF7-D9F09924B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95842"/>
              </p:ext>
            </p:extLst>
          </p:nvPr>
        </p:nvGraphicFramePr>
        <p:xfrm>
          <a:off x="5402510" y="710382"/>
          <a:ext cx="6107460" cy="160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823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51" y="945926"/>
            <a:ext cx="4112749" cy="1414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ko-KR" altLang="en-US" dirty="0"/>
              <a:t>테스트 프로세스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테스트 설계 및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B3398-8EAF-4BD3-9E4F-39F95F65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1" y="3162300"/>
            <a:ext cx="4112749" cy="234426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609492" cy="53528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sz="1900" dirty="0"/>
              <a:t>어떻게 테스트 할 것인가</a:t>
            </a:r>
            <a:r>
              <a:rPr lang="en-US" altLang="ko-KR" sz="1900" dirty="0"/>
              <a:t>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600" b="1" dirty="0"/>
              <a:t> </a:t>
            </a:r>
            <a:r>
              <a:rPr lang="en-US" altLang="ko-KR" sz="2600" b="1" dirty="0"/>
              <a:t> </a:t>
            </a:r>
            <a:r>
              <a:rPr lang="ko-KR" altLang="en-US" sz="2600" b="1" u="sng" dirty="0"/>
              <a:t>블랙박스 테스팅 </a:t>
            </a:r>
            <a:r>
              <a:rPr lang="en-US" altLang="ko-KR" sz="2600" b="1" u="sng" dirty="0"/>
              <a:t>(</a:t>
            </a:r>
            <a:r>
              <a:rPr lang="ko-KR" altLang="en-US" sz="2600" b="1" u="sng" dirty="0"/>
              <a:t>명세기반기법</a:t>
            </a:r>
            <a:r>
              <a:rPr lang="en-US" altLang="ko-KR" sz="2600" b="1" u="sng" dirty="0"/>
              <a:t>)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900" u="sng" dirty="0"/>
          </a:p>
          <a:p>
            <a:pPr>
              <a:lnSpc>
                <a:spcPct val="140000"/>
              </a:lnSpc>
            </a:pPr>
            <a:r>
              <a:rPr lang="ko-KR" altLang="en-US" sz="1900" dirty="0"/>
              <a:t>테스트를 실행하기 위해 필요한 모든 것이 갖춰졌는가</a:t>
            </a:r>
            <a:r>
              <a:rPr lang="en-US" altLang="ko-KR" sz="1900" dirty="0"/>
              <a:t>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2600" b="1" dirty="0"/>
              <a:t>  </a:t>
            </a:r>
            <a:r>
              <a:rPr lang="ko-KR" altLang="en-US" sz="2600" b="1" u="sng" dirty="0"/>
              <a:t>테스트 스위트 생성</a:t>
            </a:r>
            <a:r>
              <a:rPr lang="en-US" altLang="ko-KR" sz="2600" b="1" u="sng" dirty="0"/>
              <a:t>, </a:t>
            </a:r>
            <a:r>
              <a:rPr lang="ko-KR" altLang="en-US" sz="2600" b="1" u="sng" dirty="0"/>
              <a:t>테스트데이터 준비 등</a:t>
            </a:r>
            <a:r>
              <a:rPr lang="en-US" altLang="ko-KR" sz="2600" b="1" u="sng" dirty="0"/>
              <a:t> 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900" dirty="0"/>
          </a:p>
          <a:p>
            <a:pPr>
              <a:lnSpc>
                <a:spcPct val="140000"/>
              </a:lnSpc>
            </a:pPr>
            <a:r>
              <a:rPr lang="ko-KR" altLang="en-US" sz="1900" dirty="0"/>
              <a:t>작업 산출물</a:t>
            </a:r>
            <a:r>
              <a:rPr lang="en-US" altLang="ko-KR" sz="1900" dirty="0"/>
              <a:t>: </a:t>
            </a:r>
            <a:r>
              <a:rPr lang="ko-KR" altLang="en-US" sz="2800" b="1" u="sng" dirty="0"/>
              <a:t>실행 일정 </a:t>
            </a:r>
            <a:endParaRPr lang="en-US" altLang="ko-KR" sz="2800" b="1" u="sng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/>
              <a:t>  * 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3/22(</a:t>
            </a:r>
            <a:r>
              <a:rPr lang="ko-KR" altLang="en-US" sz="1900" dirty="0">
                <a:solidFill>
                  <a:srgbClr val="FF0000">
                    <a:alpha val="60000"/>
                  </a:srgbClr>
                </a:solidFill>
              </a:rPr>
              <a:t>화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)~3/29(</a:t>
            </a:r>
            <a:r>
              <a:rPr lang="ko-KR" altLang="en-US" sz="1900" dirty="0">
                <a:solidFill>
                  <a:srgbClr val="FF0000">
                    <a:alpha val="60000"/>
                  </a:srgbClr>
                </a:solidFill>
              </a:rPr>
              <a:t>화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/>
              <a:t>     </a:t>
            </a:r>
            <a:r>
              <a:rPr lang="ko-KR" altLang="en-US" sz="1900" dirty="0"/>
              <a:t>테스팅 </a:t>
            </a:r>
            <a:r>
              <a:rPr lang="en-US" altLang="ko-KR" sz="1900" dirty="0"/>
              <a:t>&amp;</a:t>
            </a:r>
            <a:r>
              <a:rPr lang="ko-KR" altLang="en-US" sz="1900" dirty="0"/>
              <a:t> </a:t>
            </a:r>
            <a:r>
              <a:rPr lang="en-US" altLang="ko-KR" sz="1900" dirty="0" err="1"/>
              <a:t>tc</a:t>
            </a:r>
            <a:r>
              <a:rPr lang="ko-KR" altLang="en-US" sz="1900" dirty="0"/>
              <a:t> 문서제작</a:t>
            </a:r>
            <a:r>
              <a:rPr lang="en-US" altLang="ko-KR" sz="1900" dirty="0"/>
              <a:t>, </a:t>
            </a:r>
            <a:r>
              <a:rPr lang="ko-KR" altLang="en-US" sz="1900" dirty="0"/>
              <a:t>제작한 </a:t>
            </a:r>
            <a:r>
              <a:rPr lang="en-US" altLang="ko-KR" sz="1900" dirty="0" err="1"/>
              <a:t>tc</a:t>
            </a:r>
            <a:r>
              <a:rPr lang="ko-KR" altLang="en-US" sz="1900" dirty="0"/>
              <a:t>에 의거해 </a:t>
            </a:r>
            <a:r>
              <a:rPr lang="en-US" altLang="ko-KR" sz="1900" dirty="0"/>
              <a:t>ppt</a:t>
            </a:r>
            <a:r>
              <a:rPr lang="ko-KR" altLang="en-US" sz="1900" dirty="0"/>
              <a:t>자료 제작 </a:t>
            </a:r>
            <a:endParaRPr lang="en-US" altLang="ko-KR" sz="19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/>
              <a:t>  * 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3/30(</a:t>
            </a:r>
            <a:r>
              <a:rPr lang="ko-KR" altLang="en-US" sz="1900" dirty="0">
                <a:solidFill>
                  <a:srgbClr val="FF0000">
                    <a:alpha val="60000"/>
                  </a:srgbClr>
                </a:solidFill>
              </a:rPr>
              <a:t>수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)</a:t>
            </a:r>
            <a:r>
              <a:rPr lang="en-US" altLang="ko-KR" sz="1900" dirty="0"/>
              <a:t> </a:t>
            </a:r>
            <a:r>
              <a:rPr lang="ko-KR" altLang="en-US" sz="1900" dirty="0"/>
              <a:t>팀원과 검토한 후</a:t>
            </a:r>
            <a:r>
              <a:rPr lang="en-US" altLang="ko-KR" sz="1900" dirty="0"/>
              <a:t>, </a:t>
            </a:r>
            <a:r>
              <a:rPr lang="ko-KR" altLang="en-US" sz="1900" dirty="0"/>
              <a:t>최종본을 유희진 강사님께 발송</a:t>
            </a:r>
          </a:p>
        </p:txBody>
      </p:sp>
    </p:spTree>
    <p:extLst>
      <p:ext uri="{BB962C8B-B14F-4D97-AF65-F5344CB8AC3E}">
        <p14:creationId xmlns:p14="http://schemas.microsoft.com/office/powerpoint/2010/main" val="38663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78" y="1342924"/>
            <a:ext cx="4112749" cy="1414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ko-KR" altLang="en-US" dirty="0"/>
              <a:t>테스트 프로세스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테스트 설계 및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B3398-8EAF-4BD3-9E4F-39F95F65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5" y="3429000"/>
            <a:ext cx="4112749" cy="234426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669" y="1085850"/>
            <a:ext cx="7085349" cy="48387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2600" dirty="0"/>
              <a:t>대표적인 설계기법</a:t>
            </a:r>
            <a:r>
              <a:rPr lang="en-US" altLang="ko-KR" sz="2600" dirty="0"/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600" b="1" dirty="0"/>
              <a:t>  </a:t>
            </a:r>
            <a:r>
              <a:rPr lang="ko-KR" altLang="en-US" sz="2600" b="1" u="sng" dirty="0"/>
              <a:t>블랙박스 테스팅 </a:t>
            </a:r>
            <a:r>
              <a:rPr lang="en-US" altLang="ko-KR" sz="2600" b="1" u="sng" dirty="0"/>
              <a:t> - “</a:t>
            </a:r>
            <a:r>
              <a:rPr lang="ko-KR" altLang="en-US" sz="2600" b="1" u="sng" dirty="0" err="1"/>
              <a:t>경계값</a:t>
            </a:r>
            <a:r>
              <a:rPr lang="ko-KR" altLang="en-US" sz="2600" b="1" u="sng" dirty="0"/>
              <a:t> 분석</a:t>
            </a:r>
            <a:r>
              <a:rPr lang="en-US" altLang="ko-KR" sz="2600" b="1" u="sng" dirty="0"/>
              <a:t>” </a:t>
            </a:r>
            <a:r>
              <a:rPr lang="ko-KR" altLang="en-US" sz="2600" b="1" u="sng" dirty="0"/>
              <a:t>사용</a:t>
            </a:r>
            <a:endParaRPr lang="en-US" altLang="ko-KR" sz="2600" b="1" u="sng" dirty="0"/>
          </a:p>
          <a:p>
            <a:pPr>
              <a:lnSpc>
                <a:spcPct val="140000"/>
              </a:lnSpc>
            </a:pPr>
            <a:r>
              <a:rPr lang="en-US" altLang="ko-KR" dirty="0"/>
              <a:t>Ex)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2600" b="1" u="sng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17BC7C-F5E4-418C-8D77-FD7A57512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1108" r="-26" b="73660"/>
          <a:stretch/>
        </p:blipFill>
        <p:spPr>
          <a:xfrm>
            <a:off x="5670177" y="2757643"/>
            <a:ext cx="3743325" cy="1181101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9B3E7CA-CD70-425B-A307-043ED4DB5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77003"/>
              </p:ext>
            </p:extLst>
          </p:nvPr>
        </p:nvGraphicFramePr>
        <p:xfrm>
          <a:off x="4788808" y="4385908"/>
          <a:ext cx="690721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42">
                  <a:extLst>
                    <a:ext uri="{9D8B030D-6E8A-4147-A177-3AD203B41FA5}">
                      <a16:colId xmlns:a16="http://schemas.microsoft.com/office/drawing/2014/main" val="3999952427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33294277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568806034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3762022541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301165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4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기대결과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테스트 실행</a:t>
            </a:r>
          </a:p>
        </p:txBody>
      </p: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700" dirty="0"/>
              <a:t>테스트를 도구없이 수동으로 실행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테스트 항목</a:t>
            </a:r>
            <a:r>
              <a:rPr lang="en-US" altLang="ko-KR" sz="1700" dirty="0"/>
              <a:t>, </a:t>
            </a:r>
            <a:r>
              <a:rPr lang="ko-KR" altLang="en-US" sz="1700" dirty="0"/>
              <a:t>대상</a:t>
            </a:r>
            <a:r>
              <a:rPr lang="en-US" altLang="ko-KR" sz="1700" dirty="0"/>
              <a:t>, </a:t>
            </a:r>
            <a:r>
              <a:rPr lang="ko-KR" altLang="en-US" sz="1700" dirty="0"/>
              <a:t>도구</a:t>
            </a:r>
            <a:r>
              <a:rPr lang="en-US" altLang="ko-KR" sz="1700" dirty="0"/>
              <a:t> </a:t>
            </a:r>
            <a:r>
              <a:rPr lang="ko-KR" altLang="en-US" sz="1700" dirty="0"/>
              <a:t>등의 고유번호</a:t>
            </a:r>
            <a:r>
              <a:rPr lang="en-US" altLang="ko-KR" sz="1700" dirty="0"/>
              <a:t>(ID)</a:t>
            </a:r>
            <a:r>
              <a:rPr lang="ko-KR" altLang="en-US" sz="1700" dirty="0"/>
              <a:t>와 버전 기록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기대결과와 실제 결과 비교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테스트 실행 결과 기록</a:t>
            </a:r>
            <a:r>
              <a:rPr lang="en-US" altLang="ko-KR" sz="1700" dirty="0"/>
              <a:t>(pass, fail, NA,</a:t>
            </a:r>
            <a:r>
              <a:rPr lang="ko-KR" altLang="en-US" sz="1700" dirty="0"/>
              <a:t> </a:t>
            </a:r>
            <a:r>
              <a:rPr lang="en-US" altLang="ko-KR" sz="1700" dirty="0"/>
              <a:t>NT)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D9D619-CAF6-4495-9DBC-FEF48F31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43213"/>
            <a:ext cx="10382250" cy="39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40" y="383756"/>
            <a:ext cx="3528000" cy="11973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테스트 프로세스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</a:t>
            </a:r>
            <a:r>
              <a:rPr lang="ko-KR" altLang="en-US" dirty="0"/>
              <a:t>테스트 실행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00" y="288076"/>
            <a:ext cx="4425947" cy="1902674"/>
          </a:xfrm>
        </p:spPr>
        <p:txBody>
          <a:bodyPr anchor="ctr">
            <a:normAutofit fontScale="92500"/>
          </a:bodyPr>
          <a:lstStyle/>
          <a:p>
            <a:r>
              <a:rPr lang="ko-KR" altLang="en-US" dirty="0"/>
              <a:t>관찰한 장애를 기반으로 결함 보고</a:t>
            </a:r>
            <a:endParaRPr lang="en-US" altLang="ko-KR" dirty="0"/>
          </a:p>
          <a:p>
            <a:r>
              <a:rPr lang="ko-KR" altLang="en-US" dirty="0"/>
              <a:t>작업 산출물</a:t>
            </a:r>
            <a:r>
              <a:rPr lang="en-US" altLang="ko-KR" dirty="0"/>
              <a:t>: </a:t>
            </a:r>
            <a:r>
              <a:rPr lang="en-US" altLang="ko-KR" dirty="0" err="1"/>
              <a:t>tc</a:t>
            </a:r>
            <a:r>
              <a:rPr lang="ko-KR" altLang="en-US" dirty="0"/>
              <a:t>문서</a:t>
            </a:r>
            <a:r>
              <a:rPr lang="en-US" altLang="ko-KR" dirty="0"/>
              <a:t> &amp; </a:t>
            </a:r>
            <a:r>
              <a:rPr lang="ko-KR" altLang="en-US" b="1" dirty="0"/>
              <a:t>결함보고서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F580DDA-1620-4D43-973C-7B7BA8CBA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4110" r="828"/>
          <a:stretch/>
        </p:blipFill>
        <p:spPr>
          <a:xfrm>
            <a:off x="1586753" y="1581150"/>
            <a:ext cx="9018494" cy="51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>3.</a:t>
            </a:r>
            <a:r>
              <a:rPr lang="ko-KR" altLang="en-US" dirty="0"/>
              <a:t>테스트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12" y="1882588"/>
            <a:ext cx="10213200" cy="4114800"/>
          </a:xfrm>
        </p:spPr>
        <p:txBody>
          <a:bodyPr/>
          <a:lstStyle/>
          <a:p>
            <a:r>
              <a:rPr lang="ko-KR" altLang="en-US" dirty="0"/>
              <a:t>테스트케이스 집계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3AE4F0-F6B4-4EA5-B271-CC1158FC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39338"/>
              </p:ext>
            </p:extLst>
          </p:nvPr>
        </p:nvGraphicFramePr>
        <p:xfrm>
          <a:off x="1088012" y="2610502"/>
          <a:ext cx="10213200" cy="254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400">
                  <a:extLst>
                    <a:ext uri="{9D8B030D-6E8A-4147-A177-3AD203B41FA5}">
                      <a16:colId xmlns:a16="http://schemas.microsoft.com/office/drawing/2014/main" val="713947853"/>
                    </a:ext>
                  </a:extLst>
                </a:gridCol>
                <a:gridCol w="3404400">
                  <a:extLst>
                    <a:ext uri="{9D8B030D-6E8A-4147-A177-3AD203B41FA5}">
                      <a16:colId xmlns:a16="http://schemas.microsoft.com/office/drawing/2014/main" val="420712617"/>
                    </a:ext>
                  </a:extLst>
                </a:gridCol>
                <a:gridCol w="3404400">
                  <a:extLst>
                    <a:ext uri="{9D8B030D-6E8A-4147-A177-3AD203B41FA5}">
                      <a16:colId xmlns:a16="http://schemas.microsoft.com/office/drawing/2014/main" val="3689119010"/>
                    </a:ext>
                  </a:extLst>
                </a:gridCol>
              </a:tblGrid>
              <a:tr h="63458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오늘의 집 이사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집들이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96252"/>
                  </a:ext>
                </a:extLst>
              </a:tr>
              <a:tr h="634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3045"/>
                  </a:ext>
                </a:extLst>
              </a:tr>
              <a:tr h="63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테스트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 err="1"/>
                        <a:t>수행율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73400"/>
                  </a:ext>
                </a:extLst>
              </a:tr>
              <a:tr h="63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7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3760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302C"/>
      </a:dk2>
      <a:lt2>
        <a:srgbClr val="F0F0F3"/>
      </a:lt2>
      <a:accent1>
        <a:srgbClr val="ADA313"/>
      </a:accent1>
      <a:accent2>
        <a:srgbClr val="E78B29"/>
      </a:accent2>
      <a:accent3>
        <a:srgbClr val="7DB01F"/>
      </a:accent3>
      <a:accent4>
        <a:srgbClr val="175AD5"/>
      </a:accent4>
      <a:accent5>
        <a:srgbClr val="463BE9"/>
      </a:accent5>
      <a:accent6>
        <a:srgbClr val="751CD6"/>
      </a:accent6>
      <a:hlink>
        <a:srgbClr val="3F48BF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455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Microsoft GothicNeo</vt:lpstr>
      <vt:lpstr>Microsoft GothicNeo Light</vt:lpstr>
      <vt:lpstr>Arial</vt:lpstr>
      <vt:lpstr>Wingdings</vt:lpstr>
      <vt:lpstr>FrostyVTI</vt:lpstr>
      <vt:lpstr>SW 테스팅 실습   테스트 수사대</vt:lpstr>
      <vt:lpstr>테스트 프로세스</vt:lpstr>
      <vt:lpstr>테스트 프로세스   1. 테스트 분석</vt:lpstr>
      <vt:lpstr>테스트 프로세스   1. 테스트 분석</vt:lpstr>
      <vt:lpstr>테스트 프로세스   2. 테스트 설계 및 구현</vt:lpstr>
      <vt:lpstr>테스트 프로세스   2. 테스트 설계 및 구현</vt:lpstr>
      <vt:lpstr>테스트 프로세스   3. 테스트 실행</vt:lpstr>
      <vt:lpstr>테스트 프로세스 3.테스트 실행</vt:lpstr>
      <vt:lpstr>테스트 프로세스 3.테스트 실행</vt:lpstr>
      <vt:lpstr>실습소감 (임승철)</vt:lpstr>
      <vt:lpstr>실습소감 (정아윤)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테스팅 실습   Team 테벤져스 (Tester+Avengers)</dc:title>
  <dc:creator>삼성</dc:creator>
  <cp:lastModifiedBy>AYoonJung</cp:lastModifiedBy>
  <cp:revision>7</cp:revision>
  <dcterms:created xsi:type="dcterms:W3CDTF">2022-03-29T10:57:45Z</dcterms:created>
  <dcterms:modified xsi:type="dcterms:W3CDTF">2022-06-30T07:45:40Z</dcterms:modified>
</cp:coreProperties>
</file>