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FBFC-EC6F-12E8-7772-A712F861D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C9F35-EA2C-91C7-BE75-B3DB02CF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3B79-3C0C-DFD1-F675-F0D6948E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BD4-C33D-87B6-E235-34842A9D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88F4-BDAD-4522-3C98-BE53A8DC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AA9-0369-10BB-DCDE-6487D204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C9DAD-B8E5-9E7C-FD24-A3FF05DA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73B0-1DDA-D6DE-CAFA-DDC405C6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996D-A126-AED1-B094-2B4C2B2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3DD7-B62C-66FE-60CC-D07125C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D6F7A-93E4-21C2-F8EB-37B37DD65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59FAA-90C7-983F-AFF5-C3722ACAB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D6F9-3475-4162-3DA3-D8EF9544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ED37-849A-2825-6294-EA2F0BDB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D0FE-092F-B772-7FAF-6AF7359E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74B4-135C-97B7-2FF4-BE08BADF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3656-A344-E7BC-35AA-E1077900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56F3-F8DB-A27C-6160-B07034E1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EB0F-6C70-B627-53D5-73E2F8D3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CADE8-FC4D-9645-739C-119FFD7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0DA0-90B1-4C39-E255-5B620634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64F0-9AA9-7A0F-77CA-0718838E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9C06-71BD-252F-F20A-CE46C01B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74B-C800-35ED-BE55-CCD435D8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96F4-1BD1-AFE0-99C2-D1BD1BC6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DDA5-C8F4-DCD3-A2BE-6B0D2F28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BE68-8106-BB40-6CAB-BD9AA1791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B6B44-9829-07B1-BC4D-DF21110D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F22CB-114C-2ADE-2F03-5C7AC8C4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AD7E8-8AE4-78D3-7012-2C471F54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6E5A-C45E-F423-2322-221B210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4ACB-DC79-54EC-0950-71FBBA39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5255-3CB5-8378-92BD-B6DFB3A0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6ADA-B52C-9B27-A251-7292CAFD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1B0A9-1A72-6833-32A1-ADA5B8135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89672-AAB9-A8E1-330A-4880BF29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6DBB6-DF4F-2268-E00B-C2237A53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883EA-0080-AD4C-7CA5-1E554050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58CA0-0780-BD95-E0D8-733214DB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BB81-ACE7-B5C0-5F24-24990C08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6A109-10CB-600B-C470-AD148438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2F60C-1FFE-C8CE-4F42-71B62853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3522A-DADA-3F62-81C1-CA443EFB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295B5-1C4C-8663-42CF-917A8798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12BD3-E643-FA72-8F16-E02F649F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9933-96A7-5494-0F9B-A1387EB8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9872-E358-2D02-08F1-09DC4993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39F7-95B4-AFEA-EFAE-D7468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30E9-9E13-B73E-6929-0EEFFD993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2D1A9-494E-BEE2-CF82-181FF3B4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6550-5969-1D8A-0EC6-6C1C138D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09279-B5E4-3FB5-9063-271C59EB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781E-FACC-B304-E0A8-3F988F8A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08965-A0C0-4B57-1264-0E1963B73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95EF-673A-24F0-F74D-5F97560E1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6EEC-B3A3-A857-115C-73F317E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206EE-4547-830D-F85F-E123374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B2F1F-E654-FFC2-988C-6B002DD8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41432-32CC-0DE3-C4FA-27282EA2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5D8ED-2825-7646-F628-7EF11654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5B2F-1CD6-84C0-5038-57753158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02A6-80E0-4140-972F-F78B3B75F3C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3116-44DA-0D68-B3F0-B9E1B1462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DEAF-8270-0333-D4F9-F65A59EE8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8E620-D8F3-4460-A864-0A12035C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6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D5DD5B-BBD1-19E4-727D-54A756724C52}"/>
              </a:ext>
            </a:extLst>
          </p:cNvPr>
          <p:cNvSpPr/>
          <p:nvPr/>
        </p:nvSpPr>
        <p:spPr>
          <a:xfrm>
            <a:off x="5061282" y="206943"/>
            <a:ext cx="1955533" cy="9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0650EE14-C6E3-D0DD-5FEE-2BE2C2EBEE3C}"/>
              </a:ext>
            </a:extLst>
          </p:cNvPr>
          <p:cNvSpPr/>
          <p:nvPr/>
        </p:nvSpPr>
        <p:spPr>
          <a:xfrm>
            <a:off x="4407565" y="1540041"/>
            <a:ext cx="3262965" cy="9817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P, R, 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8E4BE-EAAB-D9B1-D0E5-9C3247B0A545}"/>
              </a:ext>
            </a:extLst>
          </p:cNvPr>
          <p:cNvSpPr/>
          <p:nvPr/>
        </p:nvSpPr>
        <p:spPr>
          <a:xfrm>
            <a:off x="4952597" y="3012706"/>
            <a:ext cx="2286804" cy="98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</a:p>
          <a:p>
            <a:pPr algn="ctr"/>
            <a:r>
              <a:rPr lang="en-US" dirty="0"/>
              <a:t>A = P(1 + (R/100)T)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6B380C28-BD01-91EA-E20C-D5EA65EB3F3F}"/>
              </a:ext>
            </a:extLst>
          </p:cNvPr>
          <p:cNvSpPr/>
          <p:nvPr/>
        </p:nvSpPr>
        <p:spPr>
          <a:xfrm>
            <a:off x="4464516" y="4485371"/>
            <a:ext cx="3262965" cy="9817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D99364-20FF-2228-94DF-F55B3EB695DC}"/>
              </a:ext>
            </a:extLst>
          </p:cNvPr>
          <p:cNvSpPr/>
          <p:nvPr/>
        </p:nvSpPr>
        <p:spPr>
          <a:xfrm>
            <a:off x="5192027" y="5924349"/>
            <a:ext cx="1955533" cy="9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771B86-E9F3-34E1-84E3-BC8F37268A75}"/>
              </a:ext>
            </a:extLst>
          </p:cNvPr>
          <p:cNvSpPr/>
          <p:nvPr/>
        </p:nvSpPr>
        <p:spPr>
          <a:xfrm>
            <a:off x="5930360" y="1169467"/>
            <a:ext cx="239434" cy="37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D4F5B0-44C4-5864-F2F7-A4B3CBF1A1D8}"/>
              </a:ext>
            </a:extLst>
          </p:cNvPr>
          <p:cNvSpPr/>
          <p:nvPr/>
        </p:nvSpPr>
        <p:spPr>
          <a:xfrm>
            <a:off x="6005760" y="2553899"/>
            <a:ext cx="192910" cy="458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F1336DE-160E-EEFC-3A2A-0BEF95291734}"/>
              </a:ext>
            </a:extLst>
          </p:cNvPr>
          <p:cNvSpPr/>
          <p:nvPr/>
        </p:nvSpPr>
        <p:spPr>
          <a:xfrm>
            <a:off x="6106423" y="4061860"/>
            <a:ext cx="149997" cy="391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77D6AE2-6BA0-77FA-9170-BC58B3F83B9E}"/>
              </a:ext>
            </a:extLst>
          </p:cNvPr>
          <p:cNvSpPr/>
          <p:nvPr/>
        </p:nvSpPr>
        <p:spPr>
          <a:xfrm>
            <a:off x="6082760" y="5508865"/>
            <a:ext cx="239434" cy="37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87C30-B370-99CF-2B8B-2695D6742ED9}"/>
              </a:ext>
            </a:extLst>
          </p:cNvPr>
          <p:cNvSpPr txBox="1"/>
          <p:nvPr/>
        </p:nvSpPr>
        <p:spPr>
          <a:xfrm>
            <a:off x="8726905" y="1876926"/>
            <a:ext cx="326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Interest</a:t>
            </a:r>
          </a:p>
        </p:txBody>
      </p:sp>
    </p:spTree>
    <p:extLst>
      <p:ext uri="{BB962C8B-B14F-4D97-AF65-F5344CB8AC3E}">
        <p14:creationId xmlns:p14="http://schemas.microsoft.com/office/powerpoint/2010/main" val="24451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A8B55E1-7CE0-EAE1-5758-7AFA8E28F9F7}"/>
              </a:ext>
            </a:extLst>
          </p:cNvPr>
          <p:cNvSpPr/>
          <p:nvPr/>
        </p:nvSpPr>
        <p:spPr>
          <a:xfrm>
            <a:off x="5061282" y="206943"/>
            <a:ext cx="1955533" cy="9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875E9F47-C8EB-AC5A-C150-E4481FE41D1C}"/>
              </a:ext>
            </a:extLst>
          </p:cNvPr>
          <p:cNvSpPr/>
          <p:nvPr/>
        </p:nvSpPr>
        <p:spPr>
          <a:xfrm>
            <a:off x="4407565" y="1540041"/>
            <a:ext cx="3262965" cy="9817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P, R, t,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45B7B-126C-B3AF-9287-23F6B79CF4B6}"/>
              </a:ext>
            </a:extLst>
          </p:cNvPr>
          <p:cNvSpPr/>
          <p:nvPr/>
        </p:nvSpPr>
        <p:spPr>
          <a:xfrm>
            <a:off x="4952597" y="3012706"/>
            <a:ext cx="2286804" cy="98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</a:p>
          <a:p>
            <a:pPr algn="ctr"/>
            <a:r>
              <a:rPr lang="en-US" dirty="0"/>
              <a:t>A = P(1+(R/n))^(n*t)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C65CA167-68CC-AC84-9804-086725AB501B}"/>
              </a:ext>
            </a:extLst>
          </p:cNvPr>
          <p:cNvSpPr/>
          <p:nvPr/>
        </p:nvSpPr>
        <p:spPr>
          <a:xfrm>
            <a:off x="4464516" y="4485371"/>
            <a:ext cx="3262965" cy="9817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20ED5D-5961-A540-1A07-44C5A1F664B3}"/>
              </a:ext>
            </a:extLst>
          </p:cNvPr>
          <p:cNvSpPr/>
          <p:nvPr/>
        </p:nvSpPr>
        <p:spPr>
          <a:xfrm>
            <a:off x="5192027" y="5924349"/>
            <a:ext cx="1955533" cy="9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EF9A6EB-E890-FFC8-2DC8-314880C32244}"/>
              </a:ext>
            </a:extLst>
          </p:cNvPr>
          <p:cNvSpPr/>
          <p:nvPr/>
        </p:nvSpPr>
        <p:spPr>
          <a:xfrm>
            <a:off x="5930360" y="1169467"/>
            <a:ext cx="239434" cy="37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C2B4A0D-807C-D57D-177E-301C0146963F}"/>
              </a:ext>
            </a:extLst>
          </p:cNvPr>
          <p:cNvSpPr/>
          <p:nvPr/>
        </p:nvSpPr>
        <p:spPr>
          <a:xfrm>
            <a:off x="6005760" y="2553899"/>
            <a:ext cx="192910" cy="458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6A20200-00DB-1B17-AF81-DBB9CC0059AE}"/>
              </a:ext>
            </a:extLst>
          </p:cNvPr>
          <p:cNvSpPr/>
          <p:nvPr/>
        </p:nvSpPr>
        <p:spPr>
          <a:xfrm>
            <a:off x="6106423" y="4061860"/>
            <a:ext cx="149997" cy="391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92D18E-04EE-A8BB-4642-6BBAC3F6A72A}"/>
              </a:ext>
            </a:extLst>
          </p:cNvPr>
          <p:cNvSpPr/>
          <p:nvPr/>
        </p:nvSpPr>
        <p:spPr>
          <a:xfrm>
            <a:off x="6082760" y="5508865"/>
            <a:ext cx="239434" cy="37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B8D33D-C703-FD8D-9616-98C4862A8078}"/>
              </a:ext>
            </a:extLst>
          </p:cNvPr>
          <p:cNvSpPr txBox="1"/>
          <p:nvPr/>
        </p:nvSpPr>
        <p:spPr>
          <a:xfrm>
            <a:off x="2101516" y="3166890"/>
            <a:ext cx="704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19728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1CAB69-2466-62D2-44DA-8F6F944E771E}"/>
              </a:ext>
            </a:extLst>
          </p:cNvPr>
          <p:cNvSpPr/>
          <p:nvPr/>
        </p:nvSpPr>
        <p:spPr>
          <a:xfrm>
            <a:off x="5061282" y="206943"/>
            <a:ext cx="1955533" cy="9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B1C7D210-488A-6DE1-97AF-7172DC1ED195}"/>
              </a:ext>
            </a:extLst>
          </p:cNvPr>
          <p:cNvSpPr/>
          <p:nvPr/>
        </p:nvSpPr>
        <p:spPr>
          <a:xfrm>
            <a:off x="4407565" y="1540041"/>
            <a:ext cx="3262965" cy="9817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PMT, R, t,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5E436-9041-37A2-1B8E-6F9CEF5ACCA0}"/>
              </a:ext>
            </a:extLst>
          </p:cNvPr>
          <p:cNvSpPr/>
          <p:nvPr/>
        </p:nvSpPr>
        <p:spPr>
          <a:xfrm>
            <a:off x="4214660" y="3012706"/>
            <a:ext cx="3662014" cy="98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</a:p>
          <a:p>
            <a:pPr algn="ctr"/>
            <a:r>
              <a:rPr lang="en-US" dirty="0"/>
              <a:t>A = (PMT*(((1+(R/n)^(n*t))-1))/(R/n)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DC646D7-9A67-B42E-2994-DCF123846929}"/>
              </a:ext>
            </a:extLst>
          </p:cNvPr>
          <p:cNvSpPr/>
          <p:nvPr/>
        </p:nvSpPr>
        <p:spPr>
          <a:xfrm>
            <a:off x="4464516" y="4485371"/>
            <a:ext cx="3262965" cy="98177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F8CCB9-0CFD-8D01-EA8B-E8C7B8FA63FD}"/>
              </a:ext>
            </a:extLst>
          </p:cNvPr>
          <p:cNvSpPr/>
          <p:nvPr/>
        </p:nvSpPr>
        <p:spPr>
          <a:xfrm>
            <a:off x="5192027" y="5924349"/>
            <a:ext cx="1955533" cy="933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369196C-264A-1D05-D0E3-C0C4DE12D4A4}"/>
              </a:ext>
            </a:extLst>
          </p:cNvPr>
          <p:cNvSpPr/>
          <p:nvPr/>
        </p:nvSpPr>
        <p:spPr>
          <a:xfrm>
            <a:off x="5930360" y="1169467"/>
            <a:ext cx="239434" cy="37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F51B9BF-773A-B6D1-30AC-E1357E85F85A}"/>
              </a:ext>
            </a:extLst>
          </p:cNvPr>
          <p:cNvSpPr/>
          <p:nvPr/>
        </p:nvSpPr>
        <p:spPr>
          <a:xfrm>
            <a:off x="6005760" y="2553899"/>
            <a:ext cx="192910" cy="458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BFE45C3-ED61-C2D2-AADD-B217C33E2B96}"/>
              </a:ext>
            </a:extLst>
          </p:cNvPr>
          <p:cNvSpPr/>
          <p:nvPr/>
        </p:nvSpPr>
        <p:spPr>
          <a:xfrm>
            <a:off x="6106423" y="4061860"/>
            <a:ext cx="149997" cy="391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31905E6-0DF4-2BBB-D0C3-B11731FC6261}"/>
              </a:ext>
            </a:extLst>
          </p:cNvPr>
          <p:cNvSpPr/>
          <p:nvPr/>
        </p:nvSpPr>
        <p:spPr>
          <a:xfrm>
            <a:off x="6082760" y="5508865"/>
            <a:ext cx="239434" cy="370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F49DD-E83A-E28A-E0EC-CEA4EDB31640}"/>
              </a:ext>
            </a:extLst>
          </p:cNvPr>
          <p:cNvSpPr txBox="1"/>
          <p:nvPr/>
        </p:nvSpPr>
        <p:spPr>
          <a:xfrm>
            <a:off x="625642" y="3012706"/>
            <a:ext cx="851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Annuity Plan</a:t>
            </a:r>
          </a:p>
        </p:txBody>
      </p:sp>
    </p:spTree>
    <p:extLst>
      <p:ext uri="{BB962C8B-B14F-4D97-AF65-F5344CB8AC3E}">
        <p14:creationId xmlns:p14="http://schemas.microsoft.com/office/powerpoint/2010/main" val="361832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Abdulmalik Memud</dc:creator>
  <cp:lastModifiedBy>Abdulmalik Memud</cp:lastModifiedBy>
  <cp:revision>1</cp:revision>
  <dcterms:created xsi:type="dcterms:W3CDTF">2023-04-05T22:33:50Z</dcterms:created>
  <dcterms:modified xsi:type="dcterms:W3CDTF">2023-04-05T22:51:30Z</dcterms:modified>
</cp:coreProperties>
</file>