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32C0-5AB8-2345-1B50-CF537E68D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A0061-578D-E520-D2E8-E3596C924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67350-E870-95F6-1D67-33311348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E9023-9C62-4894-0D7D-58EE2D71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778E-7F21-8BA2-BA90-F3CCBFD7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9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1519-8B09-9AC7-0E9F-6C3E53D6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0699B-5E5B-2BFC-1BD6-F865C1C8C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10A1E-6DE6-F1E6-7AB5-F9B9835F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148C6-A509-CAFC-A6E2-F8707216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D100-259C-9818-6FF4-BAB4D0F8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3570C-5D77-8FF6-FA3C-9072F561A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F6EC0-48D3-5378-B1A5-75103146D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23E4D-2A45-DE71-9B01-9B4F5405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0294-4450-ED6B-79C6-04C79285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87A1-E9AC-8926-EA90-C9C3DC1C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D6F7-9848-C947-ADCC-CB0A7F2D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E0356-8633-FE26-A111-0AFA9431C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9AFE3-4DC8-A6B6-3A87-695F5C10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65885-C819-831C-CA75-C3DBFEC1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EF3B-9107-327C-0998-05573CC7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8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E61B-35F6-5D98-F24D-DC665437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AD6B3-8593-A6B8-E49A-1E0EC670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1427D-30F3-478A-8373-E1205A34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93453-FFEB-AB9B-ACB1-0FB66D31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39E34-57D3-C62D-5682-DB2BA9E8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1ECB-61A0-3417-1FE2-31C754FB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F9A0-E8C5-1B1A-CBCC-B11375CD2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99F8B-A1DA-7ACC-6030-A448394C6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0FE4D-9D6F-D1F7-C33B-4E8FA8F9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32CDD-4681-591D-044A-EDD004D5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27B3-7B0D-D75F-FFF2-6D29C551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4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FF0B-9825-DC60-5F96-9E207778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71B6-54F1-785C-1BDF-898B1944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88C39-F7F6-B069-B30E-761AC70F8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7605C-2231-B20D-54C8-163780ED6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897E9-DB7B-B2D8-CB57-DAE778A7A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52BEF-0E50-8E47-3453-B93E9280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04745-3B83-8FA1-E2FC-3D0AAE46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1D6E-4FF4-FE85-ABD2-00B3FFE6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1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6B8F-5A62-03D7-3D7A-43698BFA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27666-7B4A-97E6-9FC5-18E9ED1D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E4911-D386-8498-AF23-03AD01AF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9DFA4-D8B3-CA56-F39E-6BCBD51B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2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09236-E11A-FEE3-6E50-4268AC4C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07FA1-73D2-4C23-BD81-DDAC2F6D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30B1B-3183-7217-7D73-06010D3B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3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9F70-0D61-86C9-D43A-3F568BD2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0439-BC2E-6C57-59DB-C3838D166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FAC2E-A039-3A87-18D3-A1B98D96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20F3E-2466-2CF3-AC43-E2428EDC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9F602-CAF3-2B5F-F0E1-7368551A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D841A-A84A-B26E-1C2C-895A6199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BB03-6A3F-C27C-4DD5-1CA81F84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5C18F-0684-53E5-CCAF-06747C14D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F4EF1-67BF-E2C9-0029-0AC2B2CE3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63A85-89BE-E2D4-67E8-E8BFC250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327AB-B479-F2B7-FBD3-B018E9C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B2DBA-85E5-3187-E74E-9654F34A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32E92-B609-108C-D725-9C5C3B3A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86EDD-3DEB-5284-153D-0750C9D3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2960A-7F9C-C13D-C2BB-64550C3A0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16317-E7A5-26F1-7FD7-7DA9684EE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F9E3-5687-6281-5F96-6596C70CB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3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105132-7878-939E-B465-F48660E38F81}"/>
              </a:ext>
            </a:extLst>
          </p:cNvPr>
          <p:cNvSpPr txBox="1"/>
          <p:nvPr/>
        </p:nvSpPr>
        <p:spPr>
          <a:xfrm>
            <a:off x="2207394" y="42073"/>
            <a:ext cx="777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FLOWCHART FOR AN ONLINE STORE CHECKOUT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7EB967-4F93-0B98-B297-ED387EF47F1D}"/>
              </a:ext>
            </a:extLst>
          </p:cNvPr>
          <p:cNvSpPr/>
          <p:nvPr/>
        </p:nvSpPr>
        <p:spPr>
          <a:xfrm>
            <a:off x="1001027" y="712269"/>
            <a:ext cx="1206367" cy="9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7B4886-30D4-EA58-7277-7521EBB2FC20}"/>
              </a:ext>
            </a:extLst>
          </p:cNvPr>
          <p:cNvSpPr/>
          <p:nvPr/>
        </p:nvSpPr>
        <p:spPr>
          <a:xfrm>
            <a:off x="3118585" y="818146"/>
            <a:ext cx="1905802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ONLINE 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0600C9-5B5E-0AF5-7DD5-0B3C08A40186}"/>
              </a:ext>
            </a:extLst>
          </p:cNvPr>
          <p:cNvSpPr/>
          <p:nvPr/>
        </p:nvSpPr>
        <p:spPr>
          <a:xfrm>
            <a:off x="9346129" y="818146"/>
            <a:ext cx="2387065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CART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BEB3775-641D-137E-D8A3-7DE4F4CA93DB}"/>
              </a:ext>
            </a:extLst>
          </p:cNvPr>
          <p:cNvSpPr/>
          <p:nvPr/>
        </p:nvSpPr>
        <p:spPr>
          <a:xfrm>
            <a:off x="5935578" y="818146"/>
            <a:ext cx="2261937" cy="69301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PRICES OF ITEMS TO BUY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9B3300-0972-35A6-F7C8-40B265BB549D}"/>
              </a:ext>
            </a:extLst>
          </p:cNvPr>
          <p:cNvSpPr/>
          <p:nvPr/>
        </p:nvSpPr>
        <p:spPr>
          <a:xfrm>
            <a:off x="9490509" y="2107933"/>
            <a:ext cx="2242685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FILLED CART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4872C08-CBF8-D5C3-9C99-3B30BD549D1F}"/>
              </a:ext>
            </a:extLst>
          </p:cNvPr>
          <p:cNvSpPr/>
          <p:nvPr/>
        </p:nvSpPr>
        <p:spPr>
          <a:xfrm>
            <a:off x="5980495" y="1920240"/>
            <a:ext cx="2608446" cy="13138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CONTENTS. CHECKOUT?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AC440B-0CD4-0286-4785-C49BF948CCD6}"/>
              </a:ext>
            </a:extLst>
          </p:cNvPr>
          <p:cNvCxnSpPr/>
          <p:nvPr/>
        </p:nvCxnSpPr>
        <p:spPr>
          <a:xfrm flipV="1">
            <a:off x="10693667" y="2906828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48FF4C-8785-5C3A-F238-B29D58210D8E}"/>
              </a:ext>
            </a:extLst>
          </p:cNvPr>
          <p:cNvCxnSpPr>
            <a:cxnSpLocks/>
          </p:cNvCxnSpPr>
          <p:nvPr/>
        </p:nvCxnSpPr>
        <p:spPr>
          <a:xfrm>
            <a:off x="7267074" y="3840480"/>
            <a:ext cx="3426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EA943E-8561-F1C7-7E27-8693285BE8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284717" y="3234088"/>
            <a:ext cx="1" cy="58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FA70E6B-E9AC-81C5-81DB-4B38A52772F0}"/>
              </a:ext>
            </a:extLst>
          </p:cNvPr>
          <p:cNvSpPr txBox="1"/>
          <p:nvPr/>
        </p:nvSpPr>
        <p:spPr>
          <a:xfrm>
            <a:off x="8630654" y="3512675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F0933F-0A05-DADE-D597-7E3F612501D2}"/>
              </a:ext>
            </a:extLst>
          </p:cNvPr>
          <p:cNvSpPr/>
          <p:nvPr/>
        </p:nvSpPr>
        <p:spPr>
          <a:xfrm>
            <a:off x="3118585" y="2213810"/>
            <a:ext cx="1905802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SHIPPING ADDRESS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B1CE5F-2917-AEB3-6F4F-BD57D8DE23F5}"/>
              </a:ext>
            </a:extLst>
          </p:cNvPr>
          <p:cNvSpPr/>
          <p:nvPr/>
        </p:nvSpPr>
        <p:spPr>
          <a:xfrm>
            <a:off x="537411" y="2213809"/>
            <a:ext cx="1905802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PAYMENT DETAILS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31A2BB8-4D1C-1D35-0FF7-ACEAC8A0D31A}"/>
              </a:ext>
            </a:extLst>
          </p:cNvPr>
          <p:cNvSpPr/>
          <p:nvPr/>
        </p:nvSpPr>
        <p:spPr>
          <a:xfrm>
            <a:off x="3561347" y="3821228"/>
            <a:ext cx="1206367" cy="9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18BB85-A8D8-32AB-E4E3-1FDA21BF2C14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2207394" y="1164655"/>
            <a:ext cx="9111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A431C5-8393-3AAD-71D4-8799DA35A8D7}"/>
              </a:ext>
            </a:extLst>
          </p:cNvPr>
          <p:cNvCxnSpPr>
            <a:cxnSpLocks/>
          </p:cNvCxnSpPr>
          <p:nvPr/>
        </p:nvCxnSpPr>
        <p:spPr>
          <a:xfrm>
            <a:off x="4559170" y="1191926"/>
            <a:ext cx="1368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C16009-2ECD-3F64-ACE0-E06C93288C4C}"/>
              </a:ext>
            </a:extLst>
          </p:cNvPr>
          <p:cNvCxnSpPr>
            <a:cxnSpLocks/>
          </p:cNvCxnSpPr>
          <p:nvPr/>
        </p:nvCxnSpPr>
        <p:spPr>
          <a:xfrm>
            <a:off x="7889524" y="1191927"/>
            <a:ext cx="1368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142878-DCE0-B9C5-8BAC-27CD9AAD61E3}"/>
              </a:ext>
            </a:extLst>
          </p:cNvPr>
          <p:cNvCxnSpPr>
            <a:cxnSpLocks/>
          </p:cNvCxnSpPr>
          <p:nvPr/>
        </p:nvCxnSpPr>
        <p:spPr>
          <a:xfrm>
            <a:off x="10672828" y="1345928"/>
            <a:ext cx="0" cy="66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D79B71-A9CB-D21A-B39E-6A256E1533AA}"/>
              </a:ext>
            </a:extLst>
          </p:cNvPr>
          <p:cNvCxnSpPr>
            <a:cxnSpLocks/>
          </p:cNvCxnSpPr>
          <p:nvPr/>
        </p:nvCxnSpPr>
        <p:spPr>
          <a:xfrm flipH="1">
            <a:off x="8622647" y="2531445"/>
            <a:ext cx="1503129" cy="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364D53-FE10-2C71-F747-C3D2C35264C4}"/>
              </a:ext>
            </a:extLst>
          </p:cNvPr>
          <p:cNvCxnSpPr>
            <a:cxnSpLocks/>
          </p:cNvCxnSpPr>
          <p:nvPr/>
        </p:nvCxnSpPr>
        <p:spPr>
          <a:xfrm flipH="1">
            <a:off x="5098191" y="2568342"/>
            <a:ext cx="1503129" cy="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2D2807-0943-ED1E-4266-6AE5D4FAF15A}"/>
              </a:ext>
            </a:extLst>
          </p:cNvPr>
          <p:cNvSpPr txBox="1"/>
          <p:nvPr/>
        </p:nvSpPr>
        <p:spPr>
          <a:xfrm>
            <a:off x="5369309" y="2223433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ED4641-53F9-3124-7273-045D5F2DDAD7}"/>
              </a:ext>
            </a:extLst>
          </p:cNvPr>
          <p:cNvCxnSpPr>
            <a:cxnSpLocks/>
          </p:cNvCxnSpPr>
          <p:nvPr/>
        </p:nvCxnSpPr>
        <p:spPr>
          <a:xfrm flipH="1">
            <a:off x="2507390" y="2547486"/>
            <a:ext cx="1503129" cy="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8EEF509-C1B0-4D70-D5AC-9F6F8387A384}"/>
              </a:ext>
            </a:extLst>
          </p:cNvPr>
          <p:cNvSpPr/>
          <p:nvPr/>
        </p:nvSpPr>
        <p:spPr>
          <a:xfrm>
            <a:off x="487679" y="3954381"/>
            <a:ext cx="1905802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ORDER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EFCA1E9-5192-A49C-7E5F-38E775C01E42}"/>
              </a:ext>
            </a:extLst>
          </p:cNvPr>
          <p:cNvCxnSpPr>
            <a:cxnSpLocks/>
          </p:cNvCxnSpPr>
          <p:nvPr/>
        </p:nvCxnSpPr>
        <p:spPr>
          <a:xfrm>
            <a:off x="1490312" y="2752639"/>
            <a:ext cx="0" cy="112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8D5766-DC04-210F-0ABC-58148D4CB2BE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393481" y="4299287"/>
            <a:ext cx="1049156" cy="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40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Abdulmalik Memud</dc:creator>
  <cp:lastModifiedBy>Abdulmalik Memud</cp:lastModifiedBy>
  <cp:revision>2</cp:revision>
  <dcterms:created xsi:type="dcterms:W3CDTF">2023-04-11T11:33:40Z</dcterms:created>
  <dcterms:modified xsi:type="dcterms:W3CDTF">2023-04-11T11:54:19Z</dcterms:modified>
</cp:coreProperties>
</file>