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2C0-5AB8-2345-1B50-CF537E68D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A0061-578D-E520-D2E8-E3596C924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7350-E870-95F6-1D67-33311348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E9023-9C62-4894-0D7D-58EE2D71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778E-7F21-8BA2-BA90-F3CCBFD7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1519-8B09-9AC7-0E9F-6C3E53D6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0699B-5E5B-2BFC-1BD6-F865C1C8C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10A1E-6DE6-F1E6-7AB5-F9B98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48C6-A509-CAFC-A6E2-F8707216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D100-259C-9818-6FF4-BAB4D0F8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3570C-5D77-8FF6-FA3C-9072F561A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F6EC0-48D3-5378-B1A5-75103146D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23E4D-2A45-DE71-9B01-9B4F5405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0294-4450-ED6B-79C6-04C7928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87A1-E9AC-8926-EA90-C9C3DC1C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D6F7-9848-C947-ADCC-CB0A7F2D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0356-8633-FE26-A111-0AFA9431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9AFE3-4DC8-A6B6-3A87-695F5C10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65885-C819-831C-CA75-C3DBFEC1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EF3B-9107-327C-0998-05573CC7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8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E61B-35F6-5D98-F24D-DC665437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AD6B3-8593-A6B8-E49A-1E0EC670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1427D-30F3-478A-8373-E1205A34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93453-FFEB-AB9B-ACB1-0FB66D31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39E34-57D3-C62D-5682-DB2BA9E8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1ECB-61A0-3417-1FE2-31C754FB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F9A0-E8C5-1B1A-CBCC-B11375CD2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99F8B-A1DA-7ACC-6030-A448394C6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0FE4D-9D6F-D1F7-C33B-4E8FA8F9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2CDD-4681-591D-044A-EDD004D5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27B3-7B0D-D75F-FFF2-6D29C551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4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FF0B-9825-DC60-5F96-9E207778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71B6-54F1-785C-1BDF-898B194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88C39-F7F6-B069-B30E-761AC70F8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7605C-2231-B20D-54C8-163780ED6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897E9-DB7B-B2D8-CB57-DAE778A7A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52BEF-0E50-8E47-3453-B93E9280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04745-3B83-8FA1-E2FC-3D0AAE46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1D6E-4FF4-FE85-ABD2-00B3FFE6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1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6B8F-5A62-03D7-3D7A-43698BFA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27666-7B4A-97E6-9FC5-18E9ED1D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E4911-D386-8498-AF23-03AD01AF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9DFA4-D8B3-CA56-F39E-6BCBD51B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2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09236-E11A-FEE3-6E50-4268AC4C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07FA1-73D2-4C23-BD81-DDAC2F6D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30B1B-3183-7217-7D73-06010D3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3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9F70-0D61-86C9-D43A-3F568BD2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0439-BC2E-6C57-59DB-C3838D16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FAC2E-A039-3A87-18D3-A1B98D96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20F3E-2466-2CF3-AC43-E2428EDC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9F602-CAF3-2B5F-F0E1-7368551A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D841A-A84A-B26E-1C2C-895A6199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BB03-6A3F-C27C-4DD5-1CA81F84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5C18F-0684-53E5-CCAF-06747C14D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F4EF1-67BF-E2C9-0029-0AC2B2CE3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63A85-89BE-E2D4-67E8-E8BFC250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327AB-B479-F2B7-FBD3-B018E9C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B2DBA-85E5-3187-E74E-9654F34A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32E92-B609-108C-D725-9C5C3B3A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86EDD-3DEB-5284-153D-0750C9D3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2960A-7F9C-C13D-C2BB-64550C3A0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1D16-BCBD-4706-8F1D-5B3F1561B12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6317-E7A5-26F1-7FD7-7DA9684EE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F9E3-5687-6281-5F96-6596C70CB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76DC-F782-4F3E-91FA-F1BBD3ED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3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105132-7878-939E-B465-F48660E38F81}"/>
              </a:ext>
            </a:extLst>
          </p:cNvPr>
          <p:cNvSpPr txBox="1"/>
          <p:nvPr/>
        </p:nvSpPr>
        <p:spPr>
          <a:xfrm>
            <a:off x="2207394" y="42073"/>
            <a:ext cx="777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FLOWCHART FOR AN ONLINE STORE CHECKOUT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7EB967-4F93-0B98-B297-ED387EF47F1D}"/>
              </a:ext>
            </a:extLst>
          </p:cNvPr>
          <p:cNvSpPr/>
          <p:nvPr/>
        </p:nvSpPr>
        <p:spPr>
          <a:xfrm>
            <a:off x="951305" y="692823"/>
            <a:ext cx="1206367" cy="9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7B4886-30D4-EA58-7277-7521EBB2FC20}"/>
              </a:ext>
            </a:extLst>
          </p:cNvPr>
          <p:cNvSpPr/>
          <p:nvPr/>
        </p:nvSpPr>
        <p:spPr>
          <a:xfrm>
            <a:off x="3118585" y="818146"/>
            <a:ext cx="1905802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ONLINE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0600C9-5B5E-0AF5-7DD5-0B3C08A40186}"/>
              </a:ext>
            </a:extLst>
          </p:cNvPr>
          <p:cNvSpPr/>
          <p:nvPr/>
        </p:nvSpPr>
        <p:spPr>
          <a:xfrm>
            <a:off x="9346129" y="818146"/>
            <a:ext cx="2387065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CART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B3300-0972-35A6-F7C8-40B265BB549D}"/>
              </a:ext>
            </a:extLst>
          </p:cNvPr>
          <p:cNvSpPr/>
          <p:nvPr/>
        </p:nvSpPr>
        <p:spPr>
          <a:xfrm>
            <a:off x="9374211" y="2077283"/>
            <a:ext cx="2358981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FILLED CART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4872C08-CBF8-D5C3-9C99-3B30BD549D1F}"/>
              </a:ext>
            </a:extLst>
          </p:cNvPr>
          <p:cNvSpPr/>
          <p:nvPr/>
        </p:nvSpPr>
        <p:spPr>
          <a:xfrm>
            <a:off x="5980495" y="1920240"/>
            <a:ext cx="2608446" cy="13138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CONTENTS. CHECKOUT?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AC440B-0CD4-0286-4785-C49BF948CCD6}"/>
              </a:ext>
            </a:extLst>
          </p:cNvPr>
          <p:cNvCxnSpPr>
            <a:cxnSpLocks/>
          </p:cNvCxnSpPr>
          <p:nvPr/>
        </p:nvCxnSpPr>
        <p:spPr>
          <a:xfrm flipV="1">
            <a:off x="10693667" y="2791328"/>
            <a:ext cx="0" cy="104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48FF4C-8785-5C3A-F238-B29D58210D8E}"/>
              </a:ext>
            </a:extLst>
          </p:cNvPr>
          <p:cNvCxnSpPr>
            <a:cxnSpLocks/>
          </p:cNvCxnSpPr>
          <p:nvPr/>
        </p:nvCxnSpPr>
        <p:spPr>
          <a:xfrm>
            <a:off x="7267074" y="3840480"/>
            <a:ext cx="3426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EA943E-8561-F1C7-7E27-8693285BE8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284717" y="3234088"/>
            <a:ext cx="1" cy="5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A70E6B-E9AC-81C5-81DB-4B38A52772F0}"/>
              </a:ext>
            </a:extLst>
          </p:cNvPr>
          <p:cNvSpPr txBox="1"/>
          <p:nvPr/>
        </p:nvSpPr>
        <p:spPr>
          <a:xfrm>
            <a:off x="8630654" y="3512675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F0933F-0A05-DADE-D597-7E3F612501D2}"/>
              </a:ext>
            </a:extLst>
          </p:cNvPr>
          <p:cNvSpPr/>
          <p:nvPr/>
        </p:nvSpPr>
        <p:spPr>
          <a:xfrm>
            <a:off x="3118585" y="2213810"/>
            <a:ext cx="1905802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SHIPPING 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B1CE5F-2917-AEB3-6F4F-BD57D8DE23F5}"/>
              </a:ext>
            </a:extLst>
          </p:cNvPr>
          <p:cNvSpPr/>
          <p:nvPr/>
        </p:nvSpPr>
        <p:spPr>
          <a:xfrm>
            <a:off x="601588" y="3931919"/>
            <a:ext cx="1905802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PAYMENT DETAILS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31A2BB8-4D1C-1D35-0FF7-ACEAC8A0D31A}"/>
              </a:ext>
            </a:extLst>
          </p:cNvPr>
          <p:cNvSpPr/>
          <p:nvPr/>
        </p:nvSpPr>
        <p:spPr>
          <a:xfrm>
            <a:off x="6668736" y="3922293"/>
            <a:ext cx="1206367" cy="9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18BB85-A8D8-32AB-E4E3-1FDA21BF2C1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30408" y="1152981"/>
            <a:ext cx="988177" cy="1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A431C5-8393-3AAD-71D4-8799DA35A8D7}"/>
              </a:ext>
            </a:extLst>
          </p:cNvPr>
          <p:cNvCxnSpPr>
            <a:cxnSpLocks/>
          </p:cNvCxnSpPr>
          <p:nvPr/>
        </p:nvCxnSpPr>
        <p:spPr>
          <a:xfrm>
            <a:off x="4684295" y="1191926"/>
            <a:ext cx="1456621" cy="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C16009-2ECD-3F64-ACE0-E06C93288C4C}"/>
              </a:ext>
            </a:extLst>
          </p:cNvPr>
          <p:cNvCxnSpPr>
            <a:cxnSpLocks/>
          </p:cNvCxnSpPr>
          <p:nvPr/>
        </p:nvCxnSpPr>
        <p:spPr>
          <a:xfrm>
            <a:off x="7956900" y="1191927"/>
            <a:ext cx="136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142878-DCE0-B9C5-8BAC-27CD9AAD61E3}"/>
              </a:ext>
            </a:extLst>
          </p:cNvPr>
          <p:cNvCxnSpPr>
            <a:cxnSpLocks/>
          </p:cNvCxnSpPr>
          <p:nvPr/>
        </p:nvCxnSpPr>
        <p:spPr>
          <a:xfrm>
            <a:off x="10672828" y="1403678"/>
            <a:ext cx="0" cy="66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D79B71-A9CB-D21A-B39E-6A256E1533AA}"/>
              </a:ext>
            </a:extLst>
          </p:cNvPr>
          <p:cNvCxnSpPr>
            <a:cxnSpLocks/>
          </p:cNvCxnSpPr>
          <p:nvPr/>
        </p:nvCxnSpPr>
        <p:spPr>
          <a:xfrm flipH="1">
            <a:off x="8622647" y="2531445"/>
            <a:ext cx="1503129" cy="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364D53-FE10-2C71-F747-C3D2C35264C4}"/>
              </a:ext>
            </a:extLst>
          </p:cNvPr>
          <p:cNvCxnSpPr>
            <a:cxnSpLocks/>
          </p:cNvCxnSpPr>
          <p:nvPr/>
        </p:nvCxnSpPr>
        <p:spPr>
          <a:xfrm flipH="1">
            <a:off x="5098191" y="2568342"/>
            <a:ext cx="1503129" cy="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2D2807-0943-ED1E-4266-6AE5D4FAF15A}"/>
              </a:ext>
            </a:extLst>
          </p:cNvPr>
          <p:cNvSpPr txBox="1"/>
          <p:nvPr/>
        </p:nvSpPr>
        <p:spPr>
          <a:xfrm>
            <a:off x="5369309" y="2223433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ED4641-53F9-3124-7273-045D5F2DDAD7}"/>
              </a:ext>
            </a:extLst>
          </p:cNvPr>
          <p:cNvCxnSpPr>
            <a:cxnSpLocks/>
          </p:cNvCxnSpPr>
          <p:nvPr/>
        </p:nvCxnSpPr>
        <p:spPr>
          <a:xfrm flipH="1">
            <a:off x="2507390" y="2547486"/>
            <a:ext cx="1503129" cy="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8EEF509-C1B0-4D70-D5AC-9F6F8387A384}"/>
              </a:ext>
            </a:extLst>
          </p:cNvPr>
          <p:cNvSpPr/>
          <p:nvPr/>
        </p:nvSpPr>
        <p:spPr>
          <a:xfrm>
            <a:off x="3118585" y="3952777"/>
            <a:ext cx="1905802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FCA1E9-5192-A49C-7E5F-38E775C01E42}"/>
              </a:ext>
            </a:extLst>
          </p:cNvPr>
          <p:cNvCxnSpPr>
            <a:cxnSpLocks/>
          </p:cNvCxnSpPr>
          <p:nvPr/>
        </p:nvCxnSpPr>
        <p:spPr>
          <a:xfrm>
            <a:off x="1554489" y="2752639"/>
            <a:ext cx="0" cy="112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8D5766-DC04-210F-0ABC-58148D4CB2BE}"/>
              </a:ext>
            </a:extLst>
          </p:cNvPr>
          <p:cNvCxnSpPr>
            <a:cxnSpLocks/>
          </p:cNvCxnSpPr>
          <p:nvPr/>
        </p:nvCxnSpPr>
        <p:spPr>
          <a:xfrm flipV="1">
            <a:off x="2018105" y="4299286"/>
            <a:ext cx="1049156" cy="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3FF6B3-3C4E-266D-BE51-04A3BBD547E9}"/>
              </a:ext>
            </a:extLst>
          </p:cNvPr>
          <p:cNvCxnSpPr>
            <a:cxnSpLocks/>
          </p:cNvCxnSpPr>
          <p:nvPr/>
        </p:nvCxnSpPr>
        <p:spPr>
          <a:xfrm>
            <a:off x="4899257" y="4299286"/>
            <a:ext cx="175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266E94A-B32E-CA91-40F8-DCEC3FA905B7}"/>
              </a:ext>
            </a:extLst>
          </p:cNvPr>
          <p:cNvSpPr/>
          <p:nvPr/>
        </p:nvSpPr>
        <p:spPr>
          <a:xfrm>
            <a:off x="604782" y="2202579"/>
            <a:ext cx="1905802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FE51F-F31F-6142-E859-69896D256817}"/>
              </a:ext>
            </a:extLst>
          </p:cNvPr>
          <p:cNvSpPr/>
          <p:nvPr/>
        </p:nvSpPr>
        <p:spPr>
          <a:xfrm>
            <a:off x="6158553" y="739210"/>
            <a:ext cx="2387065" cy="789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PRICES OF ITEMS TO BUY</a:t>
            </a:r>
          </a:p>
        </p:txBody>
      </p:sp>
    </p:spTree>
    <p:extLst>
      <p:ext uri="{BB962C8B-B14F-4D97-AF65-F5344CB8AC3E}">
        <p14:creationId xmlns:p14="http://schemas.microsoft.com/office/powerpoint/2010/main" val="186740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96F15D-B71E-FE20-5CF2-B175467D19CB}"/>
              </a:ext>
            </a:extLst>
          </p:cNvPr>
          <p:cNvSpPr txBox="1"/>
          <p:nvPr/>
        </p:nvSpPr>
        <p:spPr>
          <a:xfrm>
            <a:off x="3164305" y="3128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TYPICAL WEEKDAY MORNING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B1669D-CA78-03F9-362B-543A08DEDB94}"/>
              </a:ext>
            </a:extLst>
          </p:cNvPr>
          <p:cNvSpPr/>
          <p:nvPr/>
        </p:nvSpPr>
        <p:spPr>
          <a:xfrm>
            <a:off x="721891" y="1607420"/>
            <a:ext cx="1636295" cy="9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WAKE UP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220728-C281-A5FE-603D-495A46ED9FC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358186" y="2059808"/>
            <a:ext cx="1010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9931B6-4982-C5FD-EDBF-6A8AE43936C4}"/>
              </a:ext>
            </a:extLst>
          </p:cNvPr>
          <p:cNvCxnSpPr>
            <a:cxnSpLocks/>
          </p:cNvCxnSpPr>
          <p:nvPr/>
        </p:nvCxnSpPr>
        <p:spPr>
          <a:xfrm>
            <a:off x="5433457" y="2075846"/>
            <a:ext cx="1010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34D10-4CCE-EBB6-692D-5F264053205C}"/>
              </a:ext>
            </a:extLst>
          </p:cNvPr>
          <p:cNvSpPr/>
          <p:nvPr/>
        </p:nvSpPr>
        <p:spPr>
          <a:xfrm>
            <a:off x="3368839" y="1718117"/>
            <a:ext cx="2128789" cy="68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PRAY TO GOD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306FA2-151E-683A-030E-E09541B720AC}"/>
              </a:ext>
            </a:extLst>
          </p:cNvPr>
          <p:cNvSpPr/>
          <p:nvPr/>
        </p:nvSpPr>
        <p:spPr>
          <a:xfrm>
            <a:off x="6444110" y="1724530"/>
            <a:ext cx="2447223" cy="68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THROUGH EMAILS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8295CB-C082-424C-85DF-A2A0AC9A998E}"/>
              </a:ext>
            </a:extLst>
          </p:cNvPr>
          <p:cNvCxnSpPr>
            <a:cxnSpLocks/>
          </p:cNvCxnSpPr>
          <p:nvPr/>
        </p:nvCxnSpPr>
        <p:spPr>
          <a:xfrm>
            <a:off x="8694825" y="2074243"/>
            <a:ext cx="747556" cy="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A73F-9EA2-8036-92B1-A5BBF82CE304}"/>
              </a:ext>
            </a:extLst>
          </p:cNvPr>
          <p:cNvSpPr/>
          <p:nvPr/>
        </p:nvSpPr>
        <p:spPr>
          <a:xfrm>
            <a:off x="9445596" y="1761428"/>
            <a:ext cx="2364600" cy="68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 MY TEETH AND HAVE A BATH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5FF4AF-BDF1-7D6C-0B7F-81E3BF4B6B72}"/>
              </a:ext>
            </a:extLst>
          </p:cNvPr>
          <p:cNvSpPr/>
          <p:nvPr/>
        </p:nvSpPr>
        <p:spPr>
          <a:xfrm>
            <a:off x="9501744" y="3059236"/>
            <a:ext cx="2364600" cy="68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BREAKFAST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D0F132-1E61-23E5-D927-92C38F27848C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627896" y="2444806"/>
            <a:ext cx="0" cy="61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BE696-DE28-60AA-0D29-11EB473E6B84}"/>
              </a:ext>
            </a:extLst>
          </p:cNvPr>
          <p:cNvSpPr/>
          <p:nvPr/>
        </p:nvSpPr>
        <p:spPr>
          <a:xfrm>
            <a:off x="6516302" y="3057635"/>
            <a:ext cx="2364600" cy="68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 BREAKFAST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9128DA-9ECB-4418-6F96-18D1E153DF41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880902" y="3399324"/>
            <a:ext cx="649718" cy="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252FB5-DD8D-F803-DA8B-2A80496070A9}"/>
              </a:ext>
            </a:extLst>
          </p:cNvPr>
          <p:cNvSpPr/>
          <p:nvPr/>
        </p:nvSpPr>
        <p:spPr>
          <a:xfrm>
            <a:off x="3278205" y="3057635"/>
            <a:ext cx="2364600" cy="68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ARRANGE SCHOOL NOTES IN MY SCHOOL BAG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EC346-F4E0-70C5-A141-E63A2B70B0CF}"/>
              </a:ext>
            </a:extLst>
          </p:cNvPr>
          <p:cNvCxnSpPr>
            <a:cxnSpLocks/>
            <a:stCxn id="25" idx="1"/>
            <a:endCxn id="28" idx="3"/>
          </p:cNvCxnSpPr>
          <p:nvPr/>
        </p:nvCxnSpPr>
        <p:spPr>
          <a:xfrm flipH="1">
            <a:off x="5642805" y="3399324"/>
            <a:ext cx="87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4AE202C-B860-3C3E-EF06-6E38BD25531A}"/>
              </a:ext>
            </a:extLst>
          </p:cNvPr>
          <p:cNvSpPr/>
          <p:nvPr/>
        </p:nvSpPr>
        <p:spPr>
          <a:xfrm>
            <a:off x="357738" y="3062441"/>
            <a:ext cx="2364600" cy="68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WEAR MY CLOTHES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C0E654-1148-EAD3-4124-D91685981523}"/>
              </a:ext>
            </a:extLst>
          </p:cNvPr>
          <p:cNvCxnSpPr>
            <a:cxnSpLocks/>
          </p:cNvCxnSpPr>
          <p:nvPr/>
        </p:nvCxnSpPr>
        <p:spPr>
          <a:xfrm flipH="1">
            <a:off x="2734369" y="3397719"/>
            <a:ext cx="873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5A9C3CB-D2CD-1895-39DC-537BF09CFC34}"/>
              </a:ext>
            </a:extLst>
          </p:cNvPr>
          <p:cNvSpPr/>
          <p:nvPr/>
        </p:nvSpPr>
        <p:spPr>
          <a:xfrm>
            <a:off x="357738" y="4560795"/>
            <a:ext cx="2364600" cy="68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PUT ON MY ID CARD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0FED73-5E77-D8FA-B9FF-85650A0E36D9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540013" y="3675238"/>
            <a:ext cx="25" cy="88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D10537C-CC8C-FFDE-6F02-568576844A26}"/>
              </a:ext>
            </a:extLst>
          </p:cNvPr>
          <p:cNvSpPr/>
          <p:nvPr/>
        </p:nvSpPr>
        <p:spPr>
          <a:xfrm>
            <a:off x="3278205" y="4560795"/>
            <a:ext cx="2364600" cy="68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 TO SCHOOL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43953F-B2BD-DBE7-5083-0BF16FAE818A}"/>
              </a:ext>
            </a:extLst>
          </p:cNvPr>
          <p:cNvCxnSpPr>
            <a:cxnSpLocks/>
          </p:cNvCxnSpPr>
          <p:nvPr/>
        </p:nvCxnSpPr>
        <p:spPr>
          <a:xfrm>
            <a:off x="2533033" y="4931347"/>
            <a:ext cx="747556" cy="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7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2138C2-CF9D-A6D0-0B46-FFEE16FF8CBE}"/>
              </a:ext>
            </a:extLst>
          </p:cNvPr>
          <p:cNvSpPr/>
          <p:nvPr/>
        </p:nvSpPr>
        <p:spPr>
          <a:xfrm>
            <a:off x="1230439" y="1568720"/>
            <a:ext cx="1206367" cy="9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2852D-1836-C318-304D-FFA80E5323FD}"/>
              </a:ext>
            </a:extLst>
          </p:cNvPr>
          <p:cNvSpPr/>
          <p:nvPr/>
        </p:nvSpPr>
        <p:spPr>
          <a:xfrm>
            <a:off x="3243711" y="1679417"/>
            <a:ext cx="2128789" cy="68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NAME1 AND AGE1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4A84E3B-8135-16FD-C582-03F4FDD97803}"/>
              </a:ext>
            </a:extLst>
          </p:cNvPr>
          <p:cNvSpPr/>
          <p:nvPr/>
        </p:nvSpPr>
        <p:spPr>
          <a:xfrm>
            <a:off x="6073541" y="1679417"/>
            <a:ext cx="2261937" cy="69301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NAME1 AND AGE1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AD9E0-A085-8B4A-F9F5-4F49C461310A}"/>
              </a:ext>
            </a:extLst>
          </p:cNvPr>
          <p:cNvSpPr/>
          <p:nvPr/>
        </p:nvSpPr>
        <p:spPr>
          <a:xfrm>
            <a:off x="9132781" y="1687440"/>
            <a:ext cx="2128789" cy="68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NAME2 AND AGE2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093CC7CA-FB3A-D519-41B8-ABDA4A6D35CD}"/>
              </a:ext>
            </a:extLst>
          </p:cNvPr>
          <p:cNvSpPr/>
          <p:nvPr/>
        </p:nvSpPr>
        <p:spPr>
          <a:xfrm>
            <a:off x="9161650" y="3208231"/>
            <a:ext cx="2261937" cy="69301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NAME2 AND AGE2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1BC01-99C8-6F6E-5902-811D3159384F}"/>
              </a:ext>
            </a:extLst>
          </p:cNvPr>
          <p:cNvSpPr/>
          <p:nvPr/>
        </p:nvSpPr>
        <p:spPr>
          <a:xfrm>
            <a:off x="6140114" y="3208231"/>
            <a:ext cx="2128789" cy="68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(“{} IS {} YRS OLD”, NAME1,AGE2)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6DA30C-DE5E-8135-6DDB-3B9938481F42}"/>
              </a:ext>
            </a:extLst>
          </p:cNvPr>
          <p:cNvSpPr/>
          <p:nvPr/>
        </p:nvSpPr>
        <p:spPr>
          <a:xfrm>
            <a:off x="3270174" y="3216253"/>
            <a:ext cx="2128789" cy="68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(“{} IS {} YRS OLD”, NAME2,AGE1)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641AE114-95C5-2093-92CD-F36526584C79}"/>
              </a:ext>
            </a:extLst>
          </p:cNvPr>
          <p:cNvSpPr/>
          <p:nvPr/>
        </p:nvSpPr>
        <p:spPr>
          <a:xfrm>
            <a:off x="689796" y="3216252"/>
            <a:ext cx="2261937" cy="69301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3D5615B9-6BCC-8F64-E677-08543E27BCBB}"/>
              </a:ext>
            </a:extLst>
          </p:cNvPr>
          <p:cNvSpPr/>
          <p:nvPr/>
        </p:nvSpPr>
        <p:spPr>
          <a:xfrm>
            <a:off x="678569" y="4552561"/>
            <a:ext cx="2261937" cy="69301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21A763-2A24-AFD2-5A24-12667858D9B6}"/>
              </a:ext>
            </a:extLst>
          </p:cNvPr>
          <p:cNvSpPr/>
          <p:nvPr/>
        </p:nvSpPr>
        <p:spPr>
          <a:xfrm>
            <a:off x="3827662" y="4435452"/>
            <a:ext cx="1206367" cy="9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FAFCCD-F78A-9D4D-FEF7-F1A13B7E65C4}"/>
              </a:ext>
            </a:extLst>
          </p:cNvPr>
          <p:cNvCxnSpPr>
            <a:stCxn id="2" idx="6"/>
            <a:endCxn id="3" idx="1"/>
          </p:cNvCxnSpPr>
          <p:nvPr/>
        </p:nvCxnSpPr>
        <p:spPr>
          <a:xfrm flipV="1">
            <a:off x="2436806" y="2021107"/>
            <a:ext cx="8069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0532C8-AF81-1B2D-2C8C-D7F12BC11B80}"/>
              </a:ext>
            </a:extLst>
          </p:cNvPr>
          <p:cNvCxnSpPr/>
          <p:nvPr/>
        </p:nvCxnSpPr>
        <p:spPr>
          <a:xfrm flipV="1">
            <a:off x="5351658" y="1990626"/>
            <a:ext cx="8069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5C3C5A-2236-E706-A025-8DB1CB845662}"/>
              </a:ext>
            </a:extLst>
          </p:cNvPr>
          <p:cNvCxnSpPr>
            <a:cxnSpLocks/>
          </p:cNvCxnSpPr>
          <p:nvPr/>
        </p:nvCxnSpPr>
        <p:spPr>
          <a:xfrm>
            <a:off x="8046721" y="2046774"/>
            <a:ext cx="107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AC2601-8D3F-1A06-2985-104D877B745F}"/>
              </a:ext>
            </a:extLst>
          </p:cNvPr>
          <p:cNvCxnSpPr>
            <a:cxnSpLocks/>
          </p:cNvCxnSpPr>
          <p:nvPr/>
        </p:nvCxnSpPr>
        <p:spPr>
          <a:xfrm>
            <a:off x="10213226" y="1935898"/>
            <a:ext cx="0" cy="127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9EB7CE-47D2-C8C1-3717-6E5E736D540E}"/>
              </a:ext>
            </a:extLst>
          </p:cNvPr>
          <p:cNvCxnSpPr>
            <a:cxnSpLocks/>
          </p:cNvCxnSpPr>
          <p:nvPr/>
        </p:nvCxnSpPr>
        <p:spPr>
          <a:xfrm flipH="1">
            <a:off x="8268903" y="3549921"/>
            <a:ext cx="98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30B082-85C8-0365-8E9A-09A608362762}"/>
              </a:ext>
            </a:extLst>
          </p:cNvPr>
          <p:cNvCxnSpPr/>
          <p:nvPr/>
        </p:nvCxnSpPr>
        <p:spPr>
          <a:xfrm flipV="1">
            <a:off x="3656006" y="3240307"/>
            <a:ext cx="8069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DCB530-4C8D-84FD-4DDD-A6FF0790F65C}"/>
              </a:ext>
            </a:extLst>
          </p:cNvPr>
          <p:cNvCxnSpPr>
            <a:cxnSpLocks/>
          </p:cNvCxnSpPr>
          <p:nvPr/>
        </p:nvCxnSpPr>
        <p:spPr>
          <a:xfrm flipH="1">
            <a:off x="5408595" y="3548319"/>
            <a:ext cx="98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50760-3D8D-9B59-089A-D12A3C002522}"/>
              </a:ext>
            </a:extLst>
          </p:cNvPr>
          <p:cNvCxnSpPr>
            <a:cxnSpLocks/>
          </p:cNvCxnSpPr>
          <p:nvPr/>
        </p:nvCxnSpPr>
        <p:spPr>
          <a:xfrm flipH="1">
            <a:off x="2885173" y="3556342"/>
            <a:ext cx="98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76F99F-4865-E34F-6BBC-8F2741D0D303}"/>
              </a:ext>
            </a:extLst>
          </p:cNvPr>
          <p:cNvCxnSpPr>
            <a:cxnSpLocks/>
          </p:cNvCxnSpPr>
          <p:nvPr/>
        </p:nvCxnSpPr>
        <p:spPr>
          <a:xfrm>
            <a:off x="1741362" y="3272205"/>
            <a:ext cx="0" cy="127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3392EB-0AF2-CDC2-334D-6260CE5164DD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2853879" y="4895857"/>
            <a:ext cx="983387" cy="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BE4C24-0DE7-F332-7A36-935F00B18A62}"/>
              </a:ext>
            </a:extLst>
          </p:cNvPr>
          <p:cNvSpPr txBox="1"/>
          <p:nvPr/>
        </p:nvSpPr>
        <p:spPr>
          <a:xfrm>
            <a:off x="298383" y="403159"/>
            <a:ext cx="1172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DEVELOP AN ALGORITHM THAT TAKES AS INPUT TWO NAMES AND  THEIR CORRESPONDING AGE AND THEN SWAP THE AGES. 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7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Abdulmalik Memud</dc:creator>
  <cp:lastModifiedBy>Abdulmalik Memud</cp:lastModifiedBy>
  <cp:revision>9</cp:revision>
  <dcterms:created xsi:type="dcterms:W3CDTF">2023-04-11T11:33:40Z</dcterms:created>
  <dcterms:modified xsi:type="dcterms:W3CDTF">2023-04-11T19:37:46Z</dcterms:modified>
</cp:coreProperties>
</file>