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4" r:id="rId6"/>
    <p:sldId id="286" r:id="rId7"/>
    <p:sldId id="281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on Ahmmed" initials="AA" lastIdx="1" clrIdx="0">
    <p:extLst>
      <p:ext uri="{19B8F6BF-5375-455C-9EA6-DF929625EA0E}">
        <p15:presenceInfo xmlns:p15="http://schemas.microsoft.com/office/powerpoint/2012/main" userId="c68662cbf75f5b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406103"/>
            <a:ext cx="3485073" cy="324902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gency FB" panose="020B0503020202020204" pitchFamily="34" charset="0"/>
              </a:rPr>
              <a:t>High Performance Computing (HPC) in Weather Forecasting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64475D-EF0E-CFF2-34CD-C4630ADD8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26" y="0"/>
            <a:ext cx="10876548" cy="68124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D269E-E2D1-E93B-7A0E-B4B8131173E6}"/>
              </a:ext>
            </a:extLst>
          </p:cNvPr>
          <p:cNvSpPr txBox="1"/>
          <p:nvPr/>
        </p:nvSpPr>
        <p:spPr>
          <a:xfrm>
            <a:off x="1140823" y="397401"/>
            <a:ext cx="1165206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gency FB" panose="020B0503020202020204" pitchFamily="34" charset="0"/>
              </a:rPr>
              <a:t>HPC</a:t>
            </a:r>
            <a:r>
              <a:rPr lang="en-US" sz="3600" b="1" dirty="0">
                <a:latin typeface="Agency FB" panose="020B0503020202020204" pitchFamily="34" charset="0"/>
              </a:rPr>
              <a:t> Forecast : Cloudy and Uncertain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&gt; Historical Context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&gt; Shifts in Ecosystem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&gt; Semiconductor Evolution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5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6034-2BF1-9F5E-F498-151116A4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02075-BF84-4AC0-D4E9-A2ADB1F53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835" y="0"/>
            <a:ext cx="1069010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75988-FEA4-68B9-2F76-22D31D89F1AD}"/>
              </a:ext>
            </a:extLst>
          </p:cNvPr>
          <p:cNvSpPr txBox="1"/>
          <p:nvPr/>
        </p:nvSpPr>
        <p:spPr>
          <a:xfrm>
            <a:off x="715835" y="0"/>
            <a:ext cx="106901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latin typeface="Agency FB" panose="020B0503020202020204" pitchFamily="34" charset="0"/>
            </a:endParaRPr>
          </a:p>
          <a:p>
            <a:pPr algn="ctr"/>
            <a:r>
              <a:rPr lang="en-US" sz="4000" b="1" dirty="0">
                <a:latin typeface="Agency FB" panose="020B0503020202020204" pitchFamily="34" charset="0"/>
              </a:rPr>
              <a:t>Future of HPC in Forecasting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&gt; End-to-End Hardware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&gt; Prototyping at Scale 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&gt; Leading-edge HPC features</a:t>
            </a:r>
          </a:p>
        </p:txBody>
      </p:sp>
    </p:spTree>
    <p:extLst>
      <p:ext uri="{BB962C8B-B14F-4D97-AF65-F5344CB8AC3E}">
        <p14:creationId xmlns:p14="http://schemas.microsoft.com/office/powerpoint/2010/main" val="118524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Thank you for Listening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3AF0F8-966B-541A-0600-AA7E5B682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69" y="0"/>
            <a:ext cx="12177131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263998-E7B0-4D0D-1D9C-16F14DE65272}"/>
              </a:ext>
            </a:extLst>
          </p:cNvPr>
          <p:cNvSpPr txBox="1"/>
          <p:nvPr/>
        </p:nvSpPr>
        <p:spPr>
          <a:xfrm>
            <a:off x="657139" y="1422199"/>
            <a:ext cx="120476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gency FB" panose="020B0503020202020204" pitchFamily="34" charset="0"/>
              </a:rPr>
              <a:t>&gt; </a:t>
            </a:r>
            <a:r>
              <a:rPr lang="en-US" sz="3200" b="1" dirty="0">
                <a:latin typeface="Agency FB" panose="020B0503020202020204" pitchFamily="34" charset="0"/>
              </a:rPr>
              <a:t>Semiconductor constrains can dictate new approaches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&gt; End-to-end Hardware and Software designs are essential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&gt; Prototyping at scale is required for testing new ideas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&gt; The space of leading-edge HPC applications are now broader than ever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&gt; Cloud economy has changed the supply-chain ecosystem</a:t>
            </a:r>
          </a:p>
          <a:p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8A8B-181B-0892-C550-B9414712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19901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gency FB" panose="020B0503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89743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9DCB0B-851E-4C65-8CE6-22C0A7E82BB5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{0B22331C-8351-4F29-A1CB-5B28ADBF77D9}tf11665031_win32</Template>
  <TotalTime>1409</TotalTime>
  <Words>94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 Nova</vt:lpstr>
      <vt:lpstr>Arial Nova Light</vt:lpstr>
      <vt:lpstr>Wingdings</vt:lpstr>
      <vt:lpstr>Wingdings 2</vt:lpstr>
      <vt:lpstr>SlateVTI</vt:lpstr>
      <vt:lpstr>High Performance Computing (HPC) in Weather Forecasting</vt:lpstr>
      <vt:lpstr>PowerPoint Presentation</vt:lpstr>
      <vt:lpstr>PowerPoint Presentation</vt:lpstr>
      <vt:lpstr>Thank you for Listening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 (HPC) in Weather Forecasting</dc:title>
  <dc:creator>Ayon Ahmmed</dc:creator>
  <cp:lastModifiedBy>Ayon Ahmmed</cp:lastModifiedBy>
  <cp:revision>1</cp:revision>
  <dcterms:created xsi:type="dcterms:W3CDTF">2023-12-13T16:06:54Z</dcterms:created>
  <dcterms:modified xsi:type="dcterms:W3CDTF">2023-12-14T21:13:30Z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