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I/o Access patterns in </a:t>
            </a:r>
            <a:r>
              <a:rPr lang="en-US" dirty="0" err="1"/>
              <a:t>hpc</a:t>
            </a:r>
            <a:r>
              <a:rPr lang="en-US" dirty="0"/>
              <a:t> applications: A 360-Degree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Jean </a:t>
            </a:r>
            <a:r>
              <a:rPr lang="en-US" dirty="0" err="1"/>
              <a:t>luca</a:t>
            </a:r>
            <a:r>
              <a:rPr lang="en-US" dirty="0"/>
              <a:t> bez, </a:t>
            </a:r>
            <a:r>
              <a:rPr lang="en-US" dirty="0" err="1"/>
              <a:t>suren</a:t>
            </a:r>
            <a:r>
              <a:rPr lang="en-US" dirty="0"/>
              <a:t> </a:t>
            </a:r>
            <a:r>
              <a:rPr lang="en-US" dirty="0" err="1"/>
              <a:t>byna</a:t>
            </a:r>
            <a:r>
              <a:rPr lang="en-US" dirty="0"/>
              <a:t> &amp; </a:t>
            </a:r>
            <a:r>
              <a:rPr lang="en-US" dirty="0" err="1"/>
              <a:t>shadi</a:t>
            </a:r>
            <a:r>
              <a:rPr lang="en-US" dirty="0"/>
              <a:t> Ibrahim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4A6C55-4629-6562-14E8-566B0778B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C1969-43D2-0650-AB4D-FCA350D5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2" y="355600"/>
            <a:ext cx="11029616" cy="63339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Introduction :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&gt;HPC </a:t>
            </a:r>
            <a:r>
              <a:rPr lang="en-US" sz="4000" dirty="0" err="1">
                <a:solidFill>
                  <a:schemeClr val="bg1"/>
                </a:solidFill>
              </a:rPr>
              <a:t>i</a:t>
            </a:r>
            <a:r>
              <a:rPr lang="en-US" sz="4000" dirty="0">
                <a:solidFill>
                  <a:schemeClr val="bg1"/>
                </a:solidFill>
              </a:rPr>
              <a:t>/o stack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&gt;</a:t>
            </a:r>
            <a:r>
              <a:rPr lang="en-US" sz="4000" dirty="0" err="1">
                <a:solidFill>
                  <a:schemeClr val="bg1"/>
                </a:solidFill>
              </a:rPr>
              <a:t>i</a:t>
            </a:r>
            <a:r>
              <a:rPr lang="en-US" sz="4000" dirty="0">
                <a:solidFill>
                  <a:schemeClr val="bg1"/>
                </a:solidFill>
              </a:rPr>
              <a:t>/o access patterns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&gt;Survey methodology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&gt;baseline taxonomy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1BAB2D-BA58-BC67-90C2-04BEB66D2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1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3D648-706C-E468-6B48-4B3053C8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321733"/>
            <a:ext cx="11373741" cy="56536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Challenges :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</a:t>
            </a:r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/o tuning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&gt;real-time detection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&gt;bridging gaps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&gt;taxonomy in auto-tuning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653CF-5F50-96FD-5CB9-8F9BA66E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A333C-E099-FE87-9D8D-7B7ABB2F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7" y="762000"/>
            <a:ext cx="11322941" cy="52133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Future plans &amp; directions: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&gt;Taxonomy extension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&gt;runtime detection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&gt;optimization strategies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7230"/>
            <a:ext cx="11029616" cy="601677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{B5134878-DE49-4AD9-90DE-D00A59DEBE96}tf33552983_win32</Template>
  <TotalTime>6811</TotalTime>
  <Words>101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I/o Access patterns in hpc applications: A 360-Degree survey</vt:lpstr>
      <vt:lpstr>Introduction :   &gt;HPC i/o stack  &gt;i/o access patterns  &gt;Survey methodology  &gt;baseline taxonomy  </vt:lpstr>
      <vt:lpstr>Challenges :  &gt;i/o tuning  &gt;real-time detection  &gt;bridging gaps  &gt;taxonomy in auto-tuning</vt:lpstr>
      <vt:lpstr>Future plans &amp; directions:  &gt;Taxonomy extension  &gt;runtime detection  &gt;optimization strategies 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Access patterns in hpc applications: A 360-Degree survey</dc:title>
  <dc:creator>Ayon Ahmmed</dc:creator>
  <cp:lastModifiedBy>Ayon Ahmmed</cp:lastModifiedBy>
  <cp:revision>1</cp:revision>
  <dcterms:created xsi:type="dcterms:W3CDTF">2023-12-13T18:06:55Z</dcterms:created>
  <dcterms:modified xsi:type="dcterms:W3CDTF">2023-12-18T11:38:10Z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