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181" y="1111827"/>
            <a:ext cx="9559637" cy="336665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+mj-lt"/>
              </a:rPr>
              <a:t>Summary</a:t>
            </a:r>
          </a:p>
          <a:p>
            <a:r>
              <a:rPr lang="en-US" sz="6000" b="1" dirty="0" smtClean="0">
                <a:solidFill>
                  <a:srgbClr val="0070C0"/>
                </a:solidFill>
                <a:latin typeface="+mj-lt"/>
              </a:rPr>
              <a:t>on</a:t>
            </a:r>
          </a:p>
          <a:p>
            <a:r>
              <a:rPr lang="en-US" sz="6000" dirty="0" smtClean="0">
                <a:solidFill>
                  <a:srgbClr val="0070C0"/>
                </a:solidFill>
              </a:rPr>
              <a:t>Conversational AI for Hotel Bookings</a:t>
            </a:r>
            <a:endParaRPr lang="en-US" sz="6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Task Based </a:t>
            </a:r>
            <a:r>
              <a:rPr lang="en-US" dirty="0" err="1">
                <a:solidFill>
                  <a:srgbClr val="0070C0"/>
                </a:solidFill>
              </a:rPr>
              <a:t>Chatbots</a:t>
            </a:r>
            <a:r>
              <a:rPr lang="en-US" dirty="0">
                <a:solidFill>
                  <a:srgbClr val="0070C0"/>
                </a:solidFill>
              </a:rPr>
              <a:t> are applied in more ecommerce </a:t>
            </a:r>
            <a:r>
              <a:rPr lang="en-US" dirty="0" smtClean="0">
                <a:solidFill>
                  <a:srgbClr val="0070C0"/>
                </a:solidFill>
              </a:rPr>
              <a:t>areas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Chatbots</a:t>
            </a:r>
            <a:r>
              <a:rPr lang="en-US" dirty="0">
                <a:solidFill>
                  <a:srgbClr val="0070C0"/>
                </a:solidFill>
              </a:rPr>
              <a:t> are lightweight and easier to interact compared to traditional travel portal with web interface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Chatbots</a:t>
            </a:r>
            <a:r>
              <a:rPr lang="en-US" dirty="0">
                <a:solidFill>
                  <a:srgbClr val="0070C0"/>
                </a:solidFill>
              </a:rPr>
              <a:t> has narrow focus and limits conversation to set of </a:t>
            </a:r>
            <a:r>
              <a:rPr lang="en-US" dirty="0" smtClean="0">
                <a:solidFill>
                  <a:srgbClr val="0070C0"/>
                </a:solidFill>
              </a:rPr>
              <a:t>situations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Chatbots</a:t>
            </a:r>
            <a:r>
              <a:rPr lang="en-US" dirty="0">
                <a:solidFill>
                  <a:srgbClr val="0070C0"/>
                </a:solidFill>
              </a:rPr>
              <a:t> are accessed via third-party messaging platforms (Facebook, Amazon, Alexa, </a:t>
            </a:r>
            <a:r>
              <a:rPr lang="en-US" dirty="0" err="1">
                <a:solidFill>
                  <a:srgbClr val="0070C0"/>
                </a:solidFill>
              </a:rPr>
              <a:t>Whatsapp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Chatbot</a:t>
            </a:r>
            <a:r>
              <a:rPr lang="en-US" dirty="0" smtClean="0">
                <a:solidFill>
                  <a:srgbClr val="0070C0"/>
                </a:solidFill>
              </a:rPr>
              <a:t>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Goal is to find a desirable hotel fo</a:t>
            </a:r>
            <a:r>
              <a:rPr lang="en-US" dirty="0" smtClean="0">
                <a:solidFill>
                  <a:srgbClr val="0070C0"/>
                </a:solidFill>
              </a:rPr>
              <a:t>r the user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Picks </a:t>
            </a:r>
            <a:r>
              <a:rPr lang="en-US" dirty="0">
                <a:solidFill>
                  <a:srgbClr val="0070C0"/>
                </a:solidFill>
              </a:rPr>
              <a:t>up Travel date and hotel preferences and then recommends suitable hotels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Uses NLP </a:t>
            </a:r>
            <a:r>
              <a:rPr lang="en-US" dirty="0" err="1">
                <a:solidFill>
                  <a:srgbClr val="0070C0"/>
                </a:solidFill>
              </a:rPr>
              <a:t>mdels</a:t>
            </a:r>
            <a:r>
              <a:rPr lang="en-US" dirty="0">
                <a:solidFill>
                  <a:srgbClr val="0070C0"/>
                </a:solidFill>
              </a:rPr>
              <a:t> to handle most frequent scenarios to defer human support on the need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Chatbot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When NLP fails to customers need, human agents are alerted and they take over the conversation. Agents feedback used to improve </a:t>
            </a:r>
            <a:r>
              <a:rPr lang="en-US" dirty="0" smtClean="0">
                <a:solidFill>
                  <a:srgbClr val="0070C0"/>
                </a:solidFill>
              </a:rPr>
              <a:t>AI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Intent model is used to determine incoming message, whether bot or human </a:t>
            </a:r>
            <a:r>
              <a:rPr lang="en-US" dirty="0" smtClean="0">
                <a:solidFill>
                  <a:srgbClr val="0070C0"/>
                </a:solidFill>
              </a:rPr>
              <a:t>agent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Each message is annotated using </a:t>
            </a:r>
            <a:r>
              <a:rPr lang="en-US" dirty="0" err="1">
                <a:solidFill>
                  <a:srgbClr val="0070C0"/>
                </a:solidFill>
              </a:rPr>
              <a:t>PyBossa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framework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Conversational AI uses three cascading tasks :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Intent classification : run on all messages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Named Entity Recognition (NER) : run on subset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Information Retrieval (IR) : run on further subset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Chatbot</a:t>
            </a:r>
            <a:r>
              <a:rPr lang="en-US" dirty="0">
                <a:solidFill>
                  <a:srgbClr val="0070C0"/>
                </a:solidFill>
              </a:rPr>
              <a:t> - Intent classification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Intent classification </a:t>
            </a:r>
            <a:r>
              <a:rPr lang="en-US" dirty="0" smtClean="0">
                <a:solidFill>
                  <a:srgbClr val="0070C0"/>
                </a:solidFill>
              </a:rPr>
              <a:t>determines bot’s response of what further processing is necessary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Two stage model is followed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First stage is set of keyword matching rules to cover unambiguous words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Second is neural classification model. Embedding generated using </a:t>
            </a:r>
            <a:r>
              <a:rPr lang="en-US" dirty="0" err="1" smtClean="0">
                <a:solidFill>
                  <a:srgbClr val="0070C0"/>
                </a:solidFill>
              </a:rPr>
              <a:t>ELMo</a:t>
            </a:r>
            <a:r>
              <a:rPr lang="en-US" dirty="0" smtClean="0">
                <a:solidFill>
                  <a:srgbClr val="0070C0"/>
                </a:solidFill>
              </a:rPr>
              <a:t> and processed with bi-LSTM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Chatbot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– Named Entity Recognition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For intent queries, </a:t>
            </a:r>
            <a:r>
              <a:rPr lang="en-US" dirty="0" smtClean="0">
                <a:solidFill>
                  <a:srgbClr val="0070C0"/>
                </a:solidFill>
              </a:rPr>
              <a:t>NER extracts spans representing hotel names and cities</a:t>
            </a:r>
          </a:p>
          <a:p>
            <a:pPr algn="just"/>
            <a:r>
              <a:rPr lang="en-US" dirty="0" err="1" smtClean="0">
                <a:solidFill>
                  <a:srgbClr val="0070C0"/>
                </a:solidFill>
              </a:rPr>
              <a:t>SpaCy</a:t>
            </a:r>
            <a:r>
              <a:rPr lang="en-US" dirty="0" smtClean="0">
                <a:solidFill>
                  <a:srgbClr val="0070C0"/>
                </a:solidFill>
              </a:rPr>
              <a:t> used to train NER models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First model hotel and location entities and second model merges these. Combined NER is used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Models evaluated on precision, recall and F1 scores for each entity type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Combines NER model achieves best accuracy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Chatbot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– Information Retrieval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IR </a:t>
            </a:r>
            <a:r>
              <a:rPr lang="en-US" dirty="0">
                <a:solidFill>
                  <a:srgbClr val="0070C0"/>
                </a:solidFill>
              </a:rPr>
              <a:t>searches for best location and </a:t>
            </a:r>
            <a:r>
              <a:rPr lang="en-US" dirty="0" smtClean="0">
                <a:solidFill>
                  <a:srgbClr val="0070C0"/>
                </a:solidFill>
              </a:rPr>
              <a:t>hotel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Below two models are compared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Averaged </a:t>
            </a:r>
            <a:r>
              <a:rPr lang="en-US" dirty="0" err="1">
                <a:solidFill>
                  <a:srgbClr val="0070C0"/>
                </a:solidFill>
              </a:rPr>
              <a:t>GloVe</a:t>
            </a:r>
            <a:r>
              <a:rPr lang="en-US" dirty="0">
                <a:solidFill>
                  <a:srgbClr val="0070C0"/>
                </a:solidFill>
              </a:rPr>
              <a:t> + feedforward to neural </a:t>
            </a:r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BERT </a:t>
            </a:r>
            <a:r>
              <a:rPr lang="en-US" dirty="0">
                <a:solidFill>
                  <a:srgbClr val="0070C0"/>
                </a:solidFill>
              </a:rPr>
              <a:t>+ fine tuning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310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Introduction</vt:lpstr>
      <vt:lpstr>Chatbot Architecture</vt:lpstr>
      <vt:lpstr>Chatbot</vt:lpstr>
      <vt:lpstr>Chatbot - Intent classification</vt:lpstr>
      <vt:lpstr>Chatbot – Named Entity Recognition</vt:lpstr>
      <vt:lpstr>Chatbot – Information Retrieval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Rajaraman Loganathan</dc:creator>
  <cp:lastModifiedBy>Rajaraman Loganathan</cp:lastModifiedBy>
  <cp:revision>31</cp:revision>
  <dcterms:created xsi:type="dcterms:W3CDTF">2021-03-23T06:50:47Z</dcterms:created>
  <dcterms:modified xsi:type="dcterms:W3CDTF">2021-03-23T12:54:15Z</dcterms:modified>
</cp:coreProperties>
</file>