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D0EA-B43D-4832-9D6D-44F774BD51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3564-1437-4DCD-9041-8FE8EB8A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36" y="1111827"/>
            <a:ext cx="10723419" cy="336665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+mj-lt"/>
              </a:rPr>
              <a:t>Summary</a:t>
            </a:r>
            <a:endParaRPr lang="en-US" sz="60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6000" b="1" dirty="0" smtClean="0">
                <a:solidFill>
                  <a:srgbClr val="0070C0"/>
                </a:solidFill>
                <a:latin typeface="+mj-lt"/>
              </a:rPr>
              <a:t>on</a:t>
            </a:r>
          </a:p>
          <a:p>
            <a:r>
              <a:rPr lang="en-US" sz="6000" b="1" dirty="0" smtClean="0">
                <a:solidFill>
                  <a:srgbClr val="0070C0"/>
                </a:solidFill>
                <a:latin typeface="+mj-lt"/>
              </a:rPr>
              <a:t>Comparison of LSTM and </a:t>
            </a:r>
            <a:r>
              <a:rPr lang="en-US" sz="6000" b="1" dirty="0" smtClean="0">
                <a:solidFill>
                  <a:srgbClr val="0070C0"/>
                </a:solidFill>
                <a:latin typeface="+mj-lt"/>
              </a:rPr>
              <a:t>BERT</a:t>
            </a:r>
            <a:endParaRPr lang="en-US" sz="6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During initial years models were trained from scratched for NLP tasks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Training </a:t>
            </a:r>
            <a:r>
              <a:rPr lang="en-US" dirty="0">
                <a:solidFill>
                  <a:srgbClr val="002060"/>
                </a:solidFill>
              </a:rPr>
              <a:t>a model from scratch requires collecting large dataset, labelling, optimal architecture, tuning parameters and evaluating </a:t>
            </a:r>
            <a:r>
              <a:rPr lang="en-US" dirty="0" smtClean="0">
                <a:solidFill>
                  <a:srgbClr val="002060"/>
                </a:solidFill>
              </a:rPr>
              <a:t>results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Desirable to use </a:t>
            </a:r>
            <a:r>
              <a:rPr lang="en-US" dirty="0">
                <a:solidFill>
                  <a:srgbClr val="002060"/>
                </a:solidFill>
              </a:rPr>
              <a:t>previous knowledge gained from other tasks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Transformers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Transfer learning was done by training a model using previously trained NLP tasks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Transformers are deep learning models that can handle sequential data but don’t require sequential data to be processed in order unlike RNN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Transformers highly </a:t>
            </a:r>
            <a:r>
              <a:rPr lang="en-US" dirty="0">
                <a:solidFill>
                  <a:srgbClr val="002060"/>
                </a:solidFill>
              </a:rPr>
              <a:t>successful in Summarization, Translation, </a:t>
            </a:r>
            <a:r>
              <a:rPr lang="en-US" dirty="0" smtClean="0">
                <a:solidFill>
                  <a:srgbClr val="002060"/>
                </a:solidFill>
              </a:rPr>
              <a:t>Classification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Even for pre-trained models very large datasets were used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BERT uses </a:t>
            </a:r>
            <a:r>
              <a:rPr lang="en-US" dirty="0" smtClean="0">
                <a:solidFill>
                  <a:srgbClr val="002060"/>
                </a:solidFill>
              </a:rPr>
              <a:t>Transformers. Studies indicated BERT showed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23922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BERT vs LSTM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Objective was to compare performance of Transformers with traditional Bi-directional LSTM models for small dataset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Uses a small data set for intent classification collected for building </a:t>
            </a:r>
            <a:r>
              <a:rPr lang="en-US" dirty="0" err="1">
                <a:solidFill>
                  <a:srgbClr val="002060"/>
                </a:solidFill>
              </a:rPr>
              <a:t>chatbots</a:t>
            </a:r>
            <a:r>
              <a:rPr lang="en-US" dirty="0">
                <a:solidFill>
                  <a:srgbClr val="002060"/>
                </a:solidFill>
              </a:rPr>
              <a:t> and compare performance of simple Bidirectional LSTM model with pre-trained BERT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For small datasets Bidirectional LSTM gets higher results than a BERT model and these models get trained in lesser time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Performance of model depends on the task and data. So before making model choice these factors to be considered instead of going with popular model choice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BERT vs LSTM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Glove embedding’s </a:t>
            </a:r>
            <a:r>
              <a:rPr lang="en-US" dirty="0">
                <a:solidFill>
                  <a:srgbClr val="002060"/>
                </a:solidFill>
              </a:rPr>
              <a:t>don't use </a:t>
            </a:r>
            <a:r>
              <a:rPr lang="en-US" dirty="0" smtClean="0">
                <a:solidFill>
                  <a:srgbClr val="002060"/>
                </a:solidFill>
              </a:rPr>
              <a:t>context</a:t>
            </a:r>
          </a:p>
          <a:p>
            <a:r>
              <a:rPr lang="en-US" dirty="0">
                <a:solidFill>
                  <a:srgbClr val="002060"/>
                </a:solidFill>
              </a:rPr>
              <a:t>LSTM with 1 </a:t>
            </a:r>
            <a:r>
              <a:rPr lang="en-US" dirty="0" smtClean="0">
                <a:solidFill>
                  <a:srgbClr val="002060"/>
                </a:solidFill>
              </a:rPr>
              <a:t>bidirectional </a:t>
            </a:r>
            <a:r>
              <a:rPr lang="en-US" dirty="0">
                <a:solidFill>
                  <a:srgbClr val="002060"/>
                </a:solidFill>
              </a:rPr>
              <a:t>and 1 </a:t>
            </a:r>
            <a:r>
              <a:rPr lang="en-US" dirty="0" smtClean="0">
                <a:solidFill>
                  <a:srgbClr val="002060"/>
                </a:solidFill>
              </a:rPr>
              <a:t>unidirectional </a:t>
            </a:r>
            <a:r>
              <a:rPr lang="en-US" dirty="0">
                <a:solidFill>
                  <a:srgbClr val="002060"/>
                </a:solidFill>
              </a:rPr>
              <a:t>with 50 neurons gave better results of 70%</a:t>
            </a:r>
          </a:p>
          <a:p>
            <a:r>
              <a:rPr lang="en-US" dirty="0">
                <a:solidFill>
                  <a:srgbClr val="002060"/>
                </a:solidFill>
              </a:rPr>
              <a:t>Toolkit : SAS Deep </a:t>
            </a:r>
            <a:r>
              <a:rPr lang="en-US" dirty="0" smtClean="0">
                <a:solidFill>
                  <a:srgbClr val="002060"/>
                </a:solidFill>
              </a:rPr>
              <a:t>Learning was used throughout the study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Validation set used only for evaluation of model and choosing the best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LSTM with 70.08 was better than BERT with 67.15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Introduction</vt:lpstr>
      <vt:lpstr>Transformers</vt:lpstr>
      <vt:lpstr>BERT vs LSTM</vt:lpstr>
      <vt:lpstr>BERT vs LSTM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Rajaraman Loganathan</dc:creator>
  <cp:lastModifiedBy>Rajaraman Loganathan</cp:lastModifiedBy>
  <cp:revision>20</cp:revision>
  <dcterms:created xsi:type="dcterms:W3CDTF">2021-03-23T06:50:47Z</dcterms:created>
  <dcterms:modified xsi:type="dcterms:W3CDTF">2021-03-23T12:01:45Z</dcterms:modified>
</cp:coreProperties>
</file>