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01ed5a11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01ed5a11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01ed5a11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01ed5a11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01ed5a11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01ed5a11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01ed5a11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01ed5a11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01ed5a11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01ed5a11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01ed5a11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01ed5a11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01ed5a11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01ed5a11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01ed5a11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01ed5a11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SignalR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Alexander Yonchev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6308700" cy="15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What problem is SignalR solving?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Connection types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WebSockets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975" y="1041801"/>
            <a:ext cx="4027226" cy="27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Server-Sent Events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075" y="1154687"/>
            <a:ext cx="4010550" cy="28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Long Polling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225" y="1395437"/>
            <a:ext cx="4151899" cy="246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Demo - Modern Chat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1297500" y="1567550"/>
            <a:ext cx="7038900" cy="23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Starting the connection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Events on the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Events on the client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bg"/>
              <a:t>Notifying all clients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bg"/>
              <a:t>Notifying groups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bg"/>
              <a:t>Notifying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Strongly typed hubs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Authorization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bg"/>
              <a:t>Hub life cycle events</a:t>
            </a:r>
            <a:endParaRPr/>
          </a:p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Core features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Thank you for your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