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PT Sans Narrow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PTSansNarrow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385ae95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385ae95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385ae95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385ae95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385ae956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385ae956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385ae95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385ae95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385ae956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385ae956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385ae956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385ae956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97425" y="1166500"/>
            <a:ext cx="64293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House Pricing Regression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97425" y="3335225"/>
            <a:ext cx="2317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Sakibu Abdulmujeeb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ALT/SOD/023/1147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3589725" y="3088925"/>
            <a:ext cx="4594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Project description: Analyzing a housing dataset and building a model around it to makwe </a:t>
            </a:r>
            <a:r>
              <a:rPr lang="en">
                <a:solidFill>
                  <a:schemeClr val="accent1"/>
                </a:solidFill>
              </a:rPr>
              <a:t>predictions</a:t>
            </a:r>
            <a:r>
              <a:rPr lang="en">
                <a:solidFill>
                  <a:schemeClr val="accent1"/>
                </a:solidFill>
              </a:rPr>
              <a:t> on housing prices in the future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152475"/>
            <a:ext cx="72294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Ask a home buyer to describe their dream house, and they probably won't begin with the height of the basement ceiling or the proximity to an east-west railroad. But one thing they would </a:t>
            </a:r>
            <a:r>
              <a:rPr lang="en" sz="1500"/>
              <a:t>definitely</a:t>
            </a:r>
            <a:r>
              <a:rPr lang="en" sz="1500"/>
              <a:t> be </a:t>
            </a:r>
            <a:r>
              <a:rPr lang="en" sz="1500"/>
              <a:t>concerned</a:t>
            </a:r>
            <a:r>
              <a:rPr lang="en" sz="1500"/>
              <a:t> about is the Pricing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With 79 explanatory variables describing (almost) every aspect of residential homes in Ames, Iowa, this project allow me to build a model around the dataset that lets me make predictions on the model in the future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311700" y="445025"/>
            <a:ext cx="8520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About the dataset</a:t>
            </a:r>
            <a:endParaRPr b="1"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370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30700" y="2319050"/>
            <a:ext cx="37092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has a shape of 1460, 79 (excluding the id column)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</a:t>
            </a:r>
            <a:r>
              <a:rPr lang="en"/>
              <a:t>null</a:t>
            </a:r>
            <a:r>
              <a:rPr lang="en"/>
              <a:t> value to be found on different areas of the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columns are a </a:t>
            </a:r>
            <a:r>
              <a:rPr lang="en"/>
              <a:t>mixture</a:t>
            </a:r>
            <a:r>
              <a:rPr lang="en"/>
              <a:t> of int64, float64 and object data types.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275" y="742950"/>
            <a:ext cx="34194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76875" y="671475"/>
            <a:ext cx="370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2100"/>
            <a:ext cx="3946925" cy="15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776875" y="1492100"/>
            <a:ext cx="3603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sales price are heavily skewed (1.8) Which is bad for building models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Methods were taken to center it to improve the model.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 presented on the boxplot.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875" y="3348625"/>
            <a:ext cx="7072325" cy="12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370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622525"/>
            <a:ext cx="25965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 Saleprice column was also checked against other columns too and it show a positive correlation for most of them</a:t>
            </a:r>
            <a:endParaRPr sz="15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25" y="905125"/>
            <a:ext cx="5228050" cy="37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4190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Model 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421625"/>
            <a:ext cx="62265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6 different models were picked and test upon with Gradient Boosting showing the most promise</a:t>
            </a:r>
            <a:endParaRPr sz="17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651" y="2236875"/>
            <a:ext cx="5794450" cy="26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591100"/>
            <a:ext cx="7070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conclusion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306925"/>
            <a:ext cx="2904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model was able to give a good result in the end giving very impressive scores in the RMSE and R2 metrics.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This show not just the accuracy of the model but also the repeatability.</a:t>
            </a:r>
            <a:endParaRPr sz="19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50" y="1306925"/>
            <a:ext cx="4937224" cy="35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