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679"/>
  </p:normalViewPr>
  <p:slideViewPr>
    <p:cSldViewPr snapToGrid="0" snapToObjects="1">
      <p:cViewPr varScale="1">
        <p:scale>
          <a:sx n="136" d="100"/>
          <a:sy n="136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Check In Easy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Top picks for you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2225" y="3737447"/>
            <a:ext cx="273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Presenter - Ayon Kar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95" y="1564522"/>
            <a:ext cx="9209989" cy="42235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1084" y="83898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Model</a:t>
            </a:r>
          </a:p>
        </p:txBody>
      </p:sp>
    </p:spTree>
    <p:extLst>
      <p:ext uri="{BB962C8B-B14F-4D97-AF65-F5344CB8AC3E}">
        <p14:creationId xmlns:p14="http://schemas.microsoft.com/office/powerpoint/2010/main" val="11585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The app will allow the users to search for events happening nearby and book tickets for </a:t>
            </a:r>
            <a:r>
              <a:rPr lang="en-US" sz="2700" dirty="0" smtClean="0"/>
              <a:t>those events </a:t>
            </a:r>
            <a:r>
              <a:rPr lang="en-US" sz="2700" dirty="0"/>
              <a:t>for an incredible </a:t>
            </a:r>
            <a:r>
              <a:rPr lang="en-US" sz="2700" dirty="0" smtClean="0"/>
              <a:t>engaging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User can sign up and sign in to create, search and book events</a:t>
            </a:r>
          </a:p>
          <a:p>
            <a:r>
              <a:rPr lang="en-US" dirty="0" smtClean="0"/>
              <a:t>User </a:t>
            </a:r>
            <a:r>
              <a:rPr lang="en-US" dirty="0"/>
              <a:t>will be able to search for events </a:t>
            </a:r>
            <a:r>
              <a:rPr lang="en-US" dirty="0" smtClean="0"/>
              <a:t>randomly</a:t>
            </a:r>
          </a:p>
          <a:p>
            <a:r>
              <a:rPr lang="en-US" dirty="0"/>
              <a:t>User will be able to search for events based on </a:t>
            </a:r>
            <a:r>
              <a:rPr lang="en-US" dirty="0" smtClean="0"/>
              <a:t>category</a:t>
            </a:r>
          </a:p>
          <a:p>
            <a:r>
              <a:rPr lang="en-US" dirty="0"/>
              <a:t>User will be </a:t>
            </a:r>
            <a:r>
              <a:rPr lang="en-US" dirty="0" smtClean="0"/>
              <a:t>able </a:t>
            </a:r>
            <a:r>
              <a:rPr lang="en-US" dirty="0"/>
              <a:t>to book tickets for those </a:t>
            </a:r>
            <a:r>
              <a:rPr lang="en-US" dirty="0" smtClean="0"/>
              <a:t>events</a:t>
            </a:r>
          </a:p>
          <a:p>
            <a:r>
              <a:rPr lang="en-US" dirty="0"/>
              <a:t>User can look for direction from current location to event location using </a:t>
            </a:r>
            <a:r>
              <a:rPr lang="en-US" dirty="0" smtClean="0"/>
              <a:t>MapKit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of Auto Layout to make it responsive for all iOS </a:t>
            </a:r>
            <a:r>
              <a:rPr lang="en-US" dirty="0" smtClean="0"/>
              <a:t>devices</a:t>
            </a:r>
          </a:p>
          <a:p>
            <a:r>
              <a:rPr lang="en-US" dirty="0" smtClean="0"/>
              <a:t>Used Eventbrite APIs to fetch the data and show it to the user</a:t>
            </a:r>
          </a:p>
          <a:p>
            <a:r>
              <a:rPr lang="en-US" dirty="0" smtClean="0"/>
              <a:t>Database : CoreData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491" y="948237"/>
            <a:ext cx="3848669" cy="58335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9365" y="57890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4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887" y="744718"/>
            <a:ext cx="3822662" cy="57974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7328" y="744718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Detail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185" y="895546"/>
            <a:ext cx="3890991" cy="58351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072" y="526214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Search Screen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509" y="829559"/>
            <a:ext cx="3852461" cy="58634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2045" y="644893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955" y="791851"/>
            <a:ext cx="3878959" cy="59483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415" y="422519"/>
            <a:ext cx="483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Without Login you cannot create/book event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6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80" y="1027522"/>
            <a:ext cx="3837584" cy="56278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1085" y="53732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 In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571" y="1027522"/>
            <a:ext cx="3808844" cy="56278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9460" y="599446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 Up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83" y="942680"/>
            <a:ext cx="3832104" cy="57087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2805" y="39036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Booking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764" y="942680"/>
            <a:ext cx="3833021" cy="57087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5509" y="390369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Delete Booking Screen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6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35</TotalTime>
  <Words>146</Words>
  <Application>Microsoft Macintosh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Menlo</vt:lpstr>
      <vt:lpstr>Trebuchet MS</vt:lpstr>
      <vt:lpstr>Arial</vt:lpstr>
      <vt:lpstr>Berlin</vt:lpstr>
      <vt:lpstr>Check In Easy</vt:lpstr>
      <vt:lpstr>The app will allow the users to search for events happening nearby and book tickets for those events for an incredible engaging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 In Easy</dc:title>
  <dc:creator>Microsoft Office User</dc:creator>
  <cp:lastModifiedBy>Microsoft Office User</cp:lastModifiedBy>
  <cp:revision>9</cp:revision>
  <dcterms:created xsi:type="dcterms:W3CDTF">2018-04-28T18:22:59Z</dcterms:created>
  <dcterms:modified xsi:type="dcterms:W3CDTF">2018-04-28T18:58:45Z</dcterms:modified>
</cp:coreProperties>
</file>