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095157" cy="949569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/>
              <a:t>IMDB Database</a:t>
            </a:r>
            <a:br>
              <a:rPr lang="en-US" sz="2800" b="1" u="sng" dirty="0"/>
            </a:br>
            <a:r>
              <a:rPr lang="en-US" sz="1600" b="1" dirty="0"/>
              <a:t>INFO – 6210 | Fall - 2016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7522" y="4696721"/>
            <a:ext cx="3673597" cy="1947333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Presented By</a:t>
            </a:r>
            <a:r>
              <a:rPr lang="en-US" b="1" dirty="0">
                <a:solidFill>
                  <a:schemeClr val="tx1"/>
                </a:solidFill>
              </a:rPr>
              <a:t> :</a:t>
            </a:r>
          </a:p>
          <a:p>
            <a:r>
              <a:rPr lang="en-US" b="1" dirty="0">
                <a:solidFill>
                  <a:schemeClr val="tx1"/>
                </a:solidFill>
              </a:rPr>
              <a:t>Ayon Kar</a:t>
            </a:r>
          </a:p>
          <a:p>
            <a:r>
              <a:rPr lang="en-US" b="1" dirty="0">
                <a:solidFill>
                  <a:schemeClr val="tx1"/>
                </a:solidFill>
              </a:rPr>
              <a:t>Prashant </a:t>
            </a:r>
            <a:r>
              <a:rPr lang="en-US" b="1" dirty="0" err="1">
                <a:solidFill>
                  <a:schemeClr val="tx1"/>
                </a:solidFill>
              </a:rPr>
              <a:t>Vikram</a:t>
            </a:r>
            <a:r>
              <a:rPr lang="en-US" b="1" dirty="0">
                <a:solidFill>
                  <a:schemeClr val="tx1"/>
                </a:solidFill>
              </a:rPr>
              <a:t> Singh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Tapadyuti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Maiti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52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86862"/>
            <a:ext cx="10490811" cy="1002324"/>
          </a:xfrm>
        </p:spPr>
        <p:txBody>
          <a:bodyPr>
            <a:normAutofit fontScale="90000"/>
          </a:bodyPr>
          <a:lstStyle/>
          <a:p>
            <a:r>
              <a:rPr lang="en-US" dirty="0"/>
              <a:t>1. What IS AN IMDB DATABASE?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283678"/>
            <a:ext cx="8534400" cy="243546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The Internet Movie </a:t>
            </a:r>
            <a:r>
              <a:rPr lang="en-US" sz="2400" b="1" dirty="0">
                <a:solidFill>
                  <a:schemeClr val="tx1"/>
                </a:solidFill>
              </a:rPr>
              <a:t>Database</a:t>
            </a:r>
            <a:r>
              <a:rPr lang="en-US" sz="2400" dirty="0">
                <a:solidFill>
                  <a:schemeClr val="tx1"/>
                </a:solidFill>
              </a:rPr>
              <a:t> (abbreviated </a:t>
            </a:r>
            <a:r>
              <a:rPr lang="en-US" sz="2400" b="1" dirty="0">
                <a:solidFill>
                  <a:schemeClr val="tx1"/>
                </a:solidFill>
              </a:rPr>
              <a:t>IMDb</a:t>
            </a:r>
            <a:r>
              <a:rPr lang="en-US" sz="2400" dirty="0">
                <a:solidFill>
                  <a:schemeClr val="tx1"/>
                </a:solidFill>
              </a:rPr>
              <a:t>) is an online </a:t>
            </a:r>
            <a:r>
              <a:rPr lang="en-US" sz="2400" b="1" dirty="0">
                <a:solidFill>
                  <a:schemeClr val="tx1"/>
                </a:solidFill>
              </a:rPr>
              <a:t>database</a:t>
            </a:r>
            <a:r>
              <a:rPr lang="en-US" sz="2400" dirty="0">
                <a:solidFill>
                  <a:schemeClr val="tx1"/>
                </a:solidFill>
              </a:rPr>
              <a:t> of information related to films, television programs and video games, including cast, production crew, fictional characters, biographies, plot summaries, trivia and reviews, operated by </a:t>
            </a:r>
            <a:r>
              <a:rPr lang="en-US" sz="2400" b="1" dirty="0">
                <a:solidFill>
                  <a:schemeClr val="tx1"/>
                </a:solidFill>
              </a:rPr>
              <a:t>IMDb</a:t>
            </a:r>
            <a:r>
              <a:rPr lang="en-US" sz="2400" dirty="0">
                <a:solidFill>
                  <a:schemeClr val="tx1"/>
                </a:solidFill>
              </a:rPr>
              <a:t>.com, Inc., a subsidiary of Amazon.com.</a:t>
            </a:r>
          </a:p>
        </p:txBody>
      </p:sp>
    </p:spTree>
    <p:extLst>
      <p:ext uri="{BB962C8B-B14F-4D97-AF65-F5344CB8AC3E}">
        <p14:creationId xmlns:p14="http://schemas.microsoft.com/office/powerpoint/2010/main" val="261624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561" y="272562"/>
            <a:ext cx="1169376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Main Objectives</a:t>
            </a:r>
            <a:r>
              <a:rPr lang="en-US" sz="2400" b="1" dirty="0"/>
              <a:t> </a:t>
            </a:r>
            <a:r>
              <a:rPr lang="en-US" sz="2000" b="1" dirty="0"/>
              <a:t>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Created the  IMDB Database to capture all the data related to IMDB site and its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Database is maintained with referential integrity by implementing various procedures, functions, triggers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Calculation for Rating of Movie/TV , No of Tickets/Seats Available at Theater, Fetching Upcoming Movies is implemented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View Tables of  Top Stars, Working Crew and Movies on Demand have been maintained for most iterative queries in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Back up Database is also created on request , implemented by procedure </a:t>
            </a:r>
          </a:p>
          <a:p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874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" y="448464"/>
            <a:ext cx="12006469" cy="630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3738" y="61547"/>
            <a:ext cx="2795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Toad Data Modeler</a:t>
            </a:r>
          </a:p>
        </p:txBody>
      </p:sp>
    </p:spTree>
    <p:extLst>
      <p:ext uri="{BB962C8B-B14F-4D97-AF65-F5344CB8AC3E}">
        <p14:creationId xmlns:p14="http://schemas.microsoft.com/office/powerpoint/2010/main" val="106523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509949" y="571499"/>
            <a:ext cx="973308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/>
              <a:t>Learning Outcomes </a:t>
            </a:r>
            <a:r>
              <a:rPr lang="en-US" sz="2600" b="1" dirty="0"/>
              <a:t>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List all the Movie/TV Series where the ‘female’ star has acted and the Genre Category is ‘Family’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List the TV Series and the total number of awards won by that TV Series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Give me a list of genre names with highest gross collection for each genre .Also, calculate the total revenue. Make sure the status is 'Nominated' for those movies</a:t>
            </a:r>
          </a:p>
          <a:p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List the movies with total number of tickets sold. Rank in descending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Give me the list of movies for each genre with highest rating and display the release date</a:t>
            </a:r>
          </a:p>
        </p:txBody>
      </p:sp>
    </p:spTree>
    <p:extLst>
      <p:ext uri="{BB962C8B-B14F-4D97-AF65-F5344CB8AC3E}">
        <p14:creationId xmlns:p14="http://schemas.microsoft.com/office/powerpoint/2010/main" val="413919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474" y="2145323"/>
            <a:ext cx="8534400" cy="159824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74136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186</TotalTime>
  <Words>217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IMDB Database INFO – 6210 | Fall - 2016</vt:lpstr>
      <vt:lpstr>1. What IS AN IMDB DATABASE?   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Database</dc:title>
  <dc:creator>Ayon Kar</dc:creator>
  <cp:lastModifiedBy>Ayon Kar</cp:lastModifiedBy>
  <cp:revision>34</cp:revision>
  <dcterms:created xsi:type="dcterms:W3CDTF">2016-12-08T21:01:28Z</dcterms:created>
  <dcterms:modified xsi:type="dcterms:W3CDTF">2016-12-09T00:14:14Z</dcterms:modified>
</cp:coreProperties>
</file>