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8" r:id="rId5"/>
    <p:sldId id="269" r:id="rId6"/>
    <p:sldId id="261" r:id="rId7"/>
    <p:sldId id="262" r:id="rId8"/>
    <p:sldId id="263" r:id="rId9"/>
    <p:sldId id="264" r:id="rId10"/>
    <p:sldId id="266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ganic-chemistry.org/prog/peo/cLogP.html" TargetMode="External"/><Relationship Id="rId2" Type="http://schemas.openxmlformats.org/officeDocument/2006/relationships/hyperlink" Target="https://www.stem.org.uk/system/files/elibrary-resources/legacy_files_migrated/33417-RSCPharmacokineticprocessesexcretion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genome.jp/dbget-bin/www_bget?hsa:3565" TargetMode="External"/><Relationship Id="rId4" Type="http://schemas.openxmlformats.org/officeDocument/2006/relationships/hyperlink" Target="https://uab.edu/medicine/adda/images/131212%20PK%20ADME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0" y="263769"/>
            <a:ext cx="11659333" cy="6255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078923" y="800099"/>
            <a:ext cx="8181700" cy="15081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INTEGRATED VIEW OF HEALTHCARE DATA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54965" y="5231423"/>
            <a:ext cx="261131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2">
                    <a:lumMod val="50000"/>
                  </a:schemeClr>
                </a:solidFill>
              </a:rPr>
              <a:t>Presented By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Ayon Kar</a:t>
            </a:r>
          </a:p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Tapadyuti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Maiti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9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81353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3" y="1090246"/>
            <a:ext cx="113754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vivo pre clinical test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Implementation of Marketing Enterprise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BCG Analysis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PESTEL Analysis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Branding and Promotions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Drug Distribution Survey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Post Marketing Surveillance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Triggering notifications by sending mails for each changes made by the organization level admin to ensure the sysadmin is aware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7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81353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3" y="984738"/>
            <a:ext cx="11375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https://www.stem.org.uk/system/files/elibrary-resources/legacy_files_migrated/33417-RSCPharmacokineticprocessesexcretion.pdf</a:t>
            </a:r>
            <a:endParaRPr lang="en-US" dirty="0"/>
          </a:p>
          <a:p>
            <a:pPr lvl="1"/>
            <a:r>
              <a:rPr lang="en-US" dirty="0"/>
              <a:t>        </a:t>
            </a:r>
          </a:p>
          <a:p>
            <a:pPr lvl="1"/>
            <a:r>
              <a:rPr lang="en-US" dirty="0">
                <a:hlinkClick r:id="rId3"/>
              </a:rPr>
              <a:t>http://www.organic-chemistry.org/prog/peo/cLogP.html</a:t>
            </a:r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r>
              <a:rPr lang="en-US" dirty="0">
                <a:hlinkClick r:id="rId4"/>
              </a:rPr>
              <a:t>https://uab.edu/medicine/adda/images/131212%20PK%20ADME.pdf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5"/>
              </a:rPr>
              <a:t>http://www.genome.jp/dbget-bin/www_bget?hsa:3565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6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2869" y="2444262"/>
            <a:ext cx="322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440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863" y="1090246"/>
            <a:ext cx="113754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 the drug discovery process in a much efficient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a new drug for a particular gene based on the network modelling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all different kinds of chemical compounds to create a new drug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Chemical compounds from the available drugs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All new chemical compounds discovered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 clinical analysis is being thoroughly followed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Clinical trial and its assessment with valuable data is collected and reviewed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Distribution of drugs in hospitals, clinics and pharmacies based on requests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the defected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OBJECT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469" y="877220"/>
            <a:ext cx="7622931" cy="5884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604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(Drug Discovery)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862" y="967044"/>
            <a:ext cx="113754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Drug Scientist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 by which new disease fighting compounds are effectively screened and identified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New drug for a particular gene identification based on the network modelling approach Different testing criteria are being used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Interconnectivity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Neighborhood Scoring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Network Propagation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Random Walk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 clinical studies is being done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Information on dosing and toxicity levels is captured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Appropriate dosage of drug is decided</a:t>
            </a:r>
          </a:p>
        </p:txBody>
      </p:sp>
    </p:spTree>
    <p:extLst>
      <p:ext uri="{BB962C8B-B14F-4D97-AF65-F5344CB8AC3E}">
        <p14:creationId xmlns:p14="http://schemas.microsoft.com/office/powerpoint/2010/main" val="25006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(Clinical Trials and Regulation)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3" y="1028700"/>
            <a:ext cx="11375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Clinical Trial and Regulation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 Vitro analysis in being done thoroughly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Lab process for  conducting In Vitro analysis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Phase1, Phase2, Phase3 is being conducted through to identify the drug effect on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Clinical Regulatory body for investigation of new drug and its side effect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Safety and dosage in healthy/unhealthy patient is included </a:t>
            </a:r>
          </a:p>
        </p:txBody>
      </p:sp>
    </p:spTree>
    <p:extLst>
      <p:ext uri="{BB962C8B-B14F-4D97-AF65-F5344CB8AC3E}">
        <p14:creationId xmlns:p14="http://schemas.microsoft.com/office/powerpoint/2010/main" val="9987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(Drug Distributor)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17" y="1160585"/>
            <a:ext cx="11375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an organization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‘Hospital’ Organization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‘Clinic’ Organization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‘Pharmacy’ Organization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an employee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employee for the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an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username and password for the employee</a:t>
            </a:r>
          </a:p>
        </p:txBody>
      </p:sp>
    </p:spTree>
    <p:extLst>
      <p:ext uri="{BB962C8B-B14F-4D97-AF65-F5344CB8AC3E}">
        <p14:creationId xmlns:p14="http://schemas.microsoft.com/office/powerpoint/2010/main" val="288207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(Hospital Admin)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2" y="1002323"/>
            <a:ext cx="113754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the drug supply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requests from the hospitals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View or search a particular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the requested items to the cart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or remove the drugs at any point of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Sends the requested drug to the hospital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Report Against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of request from the hospital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a drug with a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The status of the drug will change to ‘Inactive’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An ‘Inactive’ drug will be removed from the hospital which requested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4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(Clinic Admin)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2" y="1002323"/>
            <a:ext cx="113754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the drug supply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requests from the clinics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View or search a particular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the requested items to the cart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or remove the drugs at any point of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Sends the requested drug to the clinic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Report Against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of request from the clinic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a drug with a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The status of the drug will change to ‘Inactive’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An ‘Inactive’ drug will be removed from the clinic which requested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PharmacyAdmin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2" y="1002323"/>
            <a:ext cx="113754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the drug supply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requests from the pharmacy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View or search a particular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the requested items to the cart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or remove the drugs at any point of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Sends the requested drug to the pharmacy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Report Against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of request from the pharmacy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a drug with a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The status of the drug will change to ‘Inactive’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An ‘Inactive’ drug will be removed from the pharmacy which requested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410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596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Ayon Kar</dc:creator>
  <cp:lastModifiedBy>Ayon Kar</cp:lastModifiedBy>
  <cp:revision>64</cp:revision>
  <dcterms:created xsi:type="dcterms:W3CDTF">2016-12-11T20:45:20Z</dcterms:created>
  <dcterms:modified xsi:type="dcterms:W3CDTF">2017-05-05T03:04:07Z</dcterms:modified>
</cp:coreProperties>
</file>