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2" r:id="rId3"/>
    <p:sldId id="263" r:id="rId4"/>
    <p:sldId id="264" r:id="rId5"/>
    <p:sldId id="265" r:id="rId6"/>
    <p:sldId id="261" r:id="rId7"/>
    <p:sldId id="266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2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42DFB-147E-4027-9157-99137E88F362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99DF-3204-4239-95E1-490FE0E3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3613-868A-4160-8F13-212A40B7F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39" y="20574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87439" y="205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722586"/>
            <a:ext cx="9524999" cy="9065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2901" y="-381000"/>
            <a:ext cx="9829800" cy="8153400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96862" y="2521089"/>
            <a:ext cx="61963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rebuchet MS" panose="020B0603020202020204" pitchFamily="34" charset="0"/>
              </a:rPr>
              <a:t>Munim</a:t>
            </a:r>
            <a:r>
              <a:rPr lang="en-US" sz="2800" b="1" dirty="0" smtClean="0">
                <a:latin typeface="Trebuchet MS" panose="020B0603020202020204" pitchFamily="34" charset="0"/>
              </a:rPr>
              <a:t> </a:t>
            </a:r>
            <a:r>
              <a:rPr lang="en-US" sz="2800" b="1" dirty="0" err="1" smtClean="0">
                <a:latin typeface="Trebuchet MS" panose="020B0603020202020204" pitchFamily="34" charset="0"/>
              </a:rPr>
              <a:t>Ahemd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bn-BD" sz="2800" b="1" dirty="0" smtClean="0">
                <a:latin typeface="Trebuchet MS" panose="020B0603020202020204" pitchFamily="34" charset="0"/>
              </a:rPr>
              <a:t/>
            </a:r>
            <a:br>
              <a:rPr lang="bn-BD" sz="2800" b="1" dirty="0" smtClean="0">
                <a:latin typeface="Trebuchet MS" panose="020B0603020202020204" pitchFamily="34" charset="0"/>
              </a:rPr>
            </a:br>
            <a:r>
              <a:rPr lang="en-US" sz="2800" b="1" dirty="0" smtClean="0">
                <a:latin typeface="Trebuchet MS" panose="020B0603020202020204" pitchFamily="34" charset="0"/>
              </a:rPr>
              <a:t>(192-35-477)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939" y="152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smtClean="0"/>
              <a:t>                     </a:t>
            </a:r>
            <a:r>
              <a:rPr lang="en-US" sz="6000" b="1" dirty="0" smtClean="0">
                <a:latin typeface="Comic Sans MS" panose="030F0702030302020204" pitchFamily="66" charset="0"/>
              </a:rPr>
              <a:t>“</a:t>
            </a:r>
            <a:r>
              <a:rPr lang="bn-BD" sz="6000" b="1" dirty="0" smtClean="0">
                <a:latin typeface="Comic Sans MS" panose="030F0702030302020204" pitchFamily="66" charset="0"/>
              </a:rPr>
              <a:t>PEACE</a:t>
            </a:r>
            <a:r>
              <a:rPr lang="en-US" sz="6000" b="1" dirty="0" smtClean="0">
                <a:latin typeface="Trebuchet MS" panose="020B0603020202020204" pitchFamily="34" charset="0"/>
              </a:rPr>
              <a:t>”</a:t>
            </a:r>
            <a:r>
              <a:rPr lang="en-US" sz="2700" b="1" dirty="0" smtClean="0">
                <a:latin typeface="Trebuchet MS" panose="020B0603020202020204" pitchFamily="34" charset="0"/>
              </a:rPr>
              <a:t>(</a:t>
            </a:r>
            <a:r>
              <a:rPr lang="bn-BD" sz="2700" dirty="0" smtClean="0">
                <a:latin typeface="Trebuchet MS" panose="020B0603020202020204" pitchFamily="34" charset="0"/>
              </a:rPr>
              <a:t>A relaxation in your pocket</a:t>
            </a:r>
            <a:r>
              <a:rPr lang="en-US" sz="2700" dirty="0" smtClean="0">
                <a:latin typeface="Trebuchet MS" panose="020B0603020202020204" pitchFamily="34" charset="0"/>
              </a:rPr>
              <a:t>)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14" name="Rectangle 1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V="1">
            <a:off x="1905000" y="1408570"/>
            <a:ext cx="5715000" cy="457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152400"/>
            <a:ext cx="8839201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099" y="3879106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b="1" dirty="0">
                <a:latin typeface="Comic Sans MS" panose="030F0702030302020204" pitchFamily="66" charset="0"/>
              </a:rPr>
              <a:t>PEACE</a:t>
            </a:r>
            <a:r>
              <a:rPr lang="bn-BD" sz="2400" dirty="0"/>
              <a:t> </a:t>
            </a:r>
            <a:r>
              <a:rPr lang="bn-BD" sz="2400" dirty="0" smtClean="0"/>
              <a:t>is a meditation app that helps </a:t>
            </a:r>
            <a:r>
              <a:rPr lang="bn-BD" sz="2400" dirty="0"/>
              <a:t>and process a depressed,anxiety and stress soul to a </a:t>
            </a:r>
            <a:r>
              <a:rPr lang="bn-BD" sz="2400" dirty="0" smtClean="0"/>
              <a:t>healthy,shine and beautiful </a:t>
            </a:r>
            <a:r>
              <a:rPr lang="bn-BD" sz="2400" dirty="0"/>
              <a:t>mind.For those we make this app in an art to visible and </a:t>
            </a:r>
            <a:r>
              <a:rPr lang="bn-BD" sz="2400" dirty="0" smtClean="0"/>
              <a:t>virtual</a:t>
            </a:r>
            <a:br>
              <a:rPr lang="bn-BD" sz="2400" dirty="0" smtClean="0"/>
            </a:br>
            <a:r>
              <a:rPr lang="bn-BD" sz="2400" dirty="0" smtClean="0"/>
              <a:t>world</a:t>
            </a:r>
            <a:r>
              <a:rPr lang="bn-BD" sz="2400" dirty="0"/>
              <a:t>.</a:t>
            </a:r>
            <a:br>
              <a:rPr lang="bn-BD" sz="2400" dirty="0"/>
            </a:br>
            <a:r>
              <a:rPr lang="bn-BD" sz="2400" dirty="0"/>
              <a:t>Our motto-  </a:t>
            </a:r>
            <a:r>
              <a:rPr lang="bn-BD" sz="2400" dirty="0">
                <a:latin typeface="Trebuchet MS" panose="020B0603020202020204" pitchFamily="34" charset="0"/>
              </a:rPr>
              <a:t>‘A relaxation in your pocket’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1" y="914400"/>
            <a:ext cx="8648700" cy="5715000"/>
          </a:xfrm>
        </p:spPr>
        <p:txBody>
          <a:bodyPr numCol="2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bn-BD" sz="2000" b="1" dirty="0" smtClean="0">
                <a:solidFill>
                  <a:schemeClr val="tx1"/>
                </a:solidFill>
              </a:rPr>
              <a:t>In there will be two panel:</a:t>
            </a:r>
            <a:r>
              <a:rPr lang="bn-BD" sz="2000" dirty="0" smtClean="0">
                <a:solidFill>
                  <a:schemeClr val="tx1"/>
                </a:solidFill>
              </a:rPr>
              <a:t/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1.</a:t>
            </a:r>
            <a:r>
              <a:rPr lang="bn-BD" sz="2000" dirty="0" smtClean="0">
                <a:solidFill>
                  <a:schemeClr val="tx1"/>
                </a:solidFill>
              </a:rPr>
              <a:t>System </a:t>
            </a:r>
            <a:r>
              <a:rPr lang="bn-BD" sz="2000" dirty="0" smtClean="0">
                <a:solidFill>
                  <a:schemeClr val="tx1"/>
                </a:solidFill>
              </a:rPr>
              <a:t>Admin</a:t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2.</a:t>
            </a:r>
            <a:r>
              <a:rPr lang="bn-BD" sz="2000" dirty="0" smtClean="0">
                <a:solidFill>
                  <a:schemeClr val="tx1"/>
                </a:solidFill>
              </a:rPr>
              <a:t>User</a:t>
            </a:r>
            <a:r>
              <a:rPr lang="bn-BD" sz="2000" dirty="0" smtClean="0">
                <a:solidFill>
                  <a:schemeClr val="tx1"/>
                </a:solidFill>
              </a:rPr>
              <a:t/>
            </a:r>
            <a:br>
              <a:rPr lang="bn-BD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22098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BD" sz="3000" u="sng" dirty="0" smtClean="0">
                <a:latin typeface="Berlin Sans FB" panose="020E0602020502020306" pitchFamily="34" charset="0"/>
              </a:rPr>
              <a:t>Solution&amp;Planning: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1" y="2514600"/>
            <a:ext cx="8496299" cy="54938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bn-BD" b="1" dirty="0"/>
              <a:t>The functionalities will be:</a:t>
            </a:r>
            <a:r>
              <a:rPr lang="bn-BD" dirty="0"/>
              <a:t/>
            </a:r>
            <a:br>
              <a:rPr lang="bn-BD" dirty="0"/>
            </a:br>
            <a:r>
              <a:rPr lang="bn-BD" dirty="0" smtClean="0"/>
              <a:t>1.</a:t>
            </a:r>
            <a:r>
              <a:rPr lang="en-US" dirty="0"/>
              <a:t>Onboarding</a:t>
            </a:r>
          </a:p>
          <a:p>
            <a:pPr lvl="0">
              <a:lnSpc>
                <a:spcPct val="150000"/>
              </a:lnSpc>
            </a:pPr>
            <a:r>
              <a:rPr lang="bn-BD" dirty="0"/>
              <a:t>2.</a:t>
            </a:r>
            <a:r>
              <a:rPr lang="en-US" dirty="0"/>
              <a:t>Social Sign up &amp; Profile Management</a:t>
            </a:r>
          </a:p>
          <a:p>
            <a:pPr lvl="0">
              <a:lnSpc>
                <a:spcPct val="150000"/>
              </a:lnSpc>
            </a:pPr>
            <a:r>
              <a:rPr lang="bn-BD" dirty="0" smtClean="0"/>
              <a:t>3.</a:t>
            </a:r>
            <a:r>
              <a:rPr lang="en-US" dirty="0" smtClean="0"/>
              <a:t>Meditation Exercise Sessions</a:t>
            </a:r>
          </a:p>
          <a:p>
            <a:pPr lvl="0">
              <a:lnSpc>
                <a:spcPct val="150000"/>
              </a:lnSpc>
            </a:pPr>
            <a:r>
              <a:rPr lang="bn-BD" dirty="0" smtClean="0"/>
              <a:t>4.</a:t>
            </a:r>
            <a:r>
              <a:rPr lang="en-US" dirty="0"/>
              <a:t>Audio/Video for guided </a:t>
            </a:r>
            <a:r>
              <a:rPr lang="en-US" dirty="0" smtClean="0"/>
              <a:t>meditation</a:t>
            </a:r>
          </a:p>
          <a:p>
            <a:pPr lvl="0">
              <a:lnSpc>
                <a:spcPct val="150000"/>
              </a:lnSpc>
            </a:pPr>
            <a:r>
              <a:rPr lang="bn-BD" dirty="0" smtClean="0"/>
              <a:t>5.</a:t>
            </a:r>
            <a:r>
              <a:rPr lang="en-US" dirty="0" smtClean="0"/>
              <a:t>Favorite meditation tracks and sessions</a:t>
            </a:r>
            <a:br>
              <a:rPr lang="en-US" dirty="0" smtClean="0"/>
            </a:br>
            <a:r>
              <a:rPr lang="bn-BD" dirty="0" smtClean="0"/>
              <a:t>6.</a:t>
            </a:r>
            <a:r>
              <a:rPr lang="en-US" dirty="0" smtClean="0"/>
              <a:t>Meditation sessions based on level (beginner, intermediate or advanced</a:t>
            </a:r>
            <a:r>
              <a:rPr lang="bn-BD" dirty="0" smtClean="0"/>
              <a:t>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bn-BD" dirty="0" smtClean="0"/>
              <a:t/>
            </a:r>
            <a:br>
              <a:rPr lang="bn-BD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bn-BD" dirty="0" smtClean="0"/>
              <a:t>7.</a:t>
            </a:r>
            <a:r>
              <a:rPr lang="en-US" dirty="0" smtClean="0"/>
              <a:t>Meditation guide sessions and video consultation with experts</a:t>
            </a:r>
            <a:br>
              <a:rPr lang="en-US" dirty="0" smtClean="0"/>
            </a:br>
            <a:r>
              <a:rPr lang="en-US" dirty="0" smtClean="0"/>
              <a:t>8.Push notifications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9.Customer support &amp; Feedback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10.Track </a:t>
            </a:r>
            <a:r>
              <a:rPr lang="en-US" dirty="0"/>
              <a:t>progress &amp; Analytics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11.Customized </a:t>
            </a:r>
            <a:r>
              <a:rPr lang="en-US" dirty="0"/>
              <a:t>sessions based on age, gender, preference,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8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801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8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5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5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5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5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5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4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5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29718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BD" sz="3000" u="sng" dirty="0" smtClean="0">
                <a:latin typeface="Berlin Sans FB" panose="020E0602020502020306" pitchFamily="34" charset="0"/>
              </a:rPr>
              <a:t>S</a:t>
            </a:r>
            <a:r>
              <a:rPr lang="en-US" sz="3000" u="sng" dirty="0" smtClean="0">
                <a:latin typeface="Berlin Sans FB" panose="020E0602020502020306" pitchFamily="34" charset="0"/>
              </a:rPr>
              <a:t>cope: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1223963"/>
            <a:ext cx="8077200" cy="5253037"/>
          </a:xfrm>
        </p:spPr>
        <p:txBody>
          <a:bodyPr numCol="1">
            <a:no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Specifically</a:t>
            </a:r>
            <a:r>
              <a:rPr lang="en-US" sz="2200" dirty="0">
                <a:solidFill>
                  <a:schemeClr val="tx1"/>
                </a:solidFill>
              </a:rPr>
              <a:t>, the app will be useful for helping people </a:t>
            </a:r>
            <a:r>
              <a:rPr lang="bn-BD" sz="2200" dirty="0">
                <a:solidFill>
                  <a:schemeClr val="tx1"/>
                </a:solidFill>
              </a:rPr>
              <a:t>who are </a:t>
            </a:r>
            <a:r>
              <a:rPr lang="en-US" sz="2200" dirty="0">
                <a:solidFill>
                  <a:schemeClr val="tx1"/>
                </a:solidFill>
              </a:rPr>
              <a:t>in </a:t>
            </a:r>
            <a:r>
              <a:rPr lang="bn-BD" sz="2200" dirty="0">
                <a:solidFill>
                  <a:schemeClr val="tx1"/>
                </a:solidFill>
              </a:rPr>
              <a:t>stress,anxiety and depression.</a:t>
            </a:r>
            <a:r>
              <a:rPr lang="ar-SA" dirty="0"/>
              <a:t/>
            </a:r>
            <a:br>
              <a:rPr lang="ar-SA" dirty="0"/>
            </a:br>
            <a:r>
              <a:rPr lang="ar-SA" dirty="0"/>
              <a:t/>
            </a:r>
            <a:br>
              <a:rPr lang="ar-SA" dirty="0"/>
            </a:br>
            <a:r>
              <a:rPr lang="bn-BD" sz="2200" dirty="0" smtClean="0">
                <a:solidFill>
                  <a:schemeClr val="tx1"/>
                </a:solidFill>
              </a:rPr>
              <a:t>Along </a:t>
            </a:r>
            <a:r>
              <a:rPr lang="bn-BD" sz="2200" dirty="0">
                <a:solidFill>
                  <a:schemeClr val="tx1"/>
                </a:solidFill>
              </a:rPr>
              <a:t>with this app user get segment of</a:t>
            </a:r>
            <a:r>
              <a:rPr lang="bn-BD" sz="2200" dirty="0" smtClean="0">
                <a:solidFill>
                  <a:schemeClr val="tx1"/>
                </a:solidFill>
              </a:rPr>
              <a:t>:</a:t>
            </a:r>
            <a:r>
              <a:rPr lang="bn-BD" sz="2000" dirty="0">
                <a:solidFill>
                  <a:schemeClr val="tx1"/>
                </a:solidFill>
              </a:rPr>
              <a:t/>
            </a:r>
            <a:br>
              <a:rPr lang="bn-BD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819400"/>
            <a:ext cx="419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Anxiety &amp; Stress </a:t>
            </a:r>
            <a:r>
              <a:rPr lang="en-US" sz="2200" dirty="0" smtClean="0"/>
              <a:t>Reduction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Deep Sleep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Concentration </a:t>
            </a:r>
            <a:r>
              <a:rPr lang="en-US" sz="2200" dirty="0"/>
              <a:t>&amp; </a:t>
            </a:r>
            <a:r>
              <a:rPr lang="en-US" sz="2200" dirty="0" smtClean="0"/>
              <a:t>Focus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Tracking </a:t>
            </a:r>
            <a:r>
              <a:rPr lang="en-US" sz="2200" dirty="0"/>
              <a:t>Habits and </a:t>
            </a:r>
            <a:r>
              <a:rPr lang="en-US" sz="2200" dirty="0" smtClean="0"/>
              <a:t>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Mindfulness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8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8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8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8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8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7526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 err="1" smtClean="0">
                <a:latin typeface="Berlin Sans FB" panose="020E0602020502020306" pitchFamily="34" charset="0"/>
              </a:rPr>
              <a:t>Assumption&amp;Constraints</a:t>
            </a:r>
            <a:r>
              <a:rPr lang="en-US" sz="3000" u="sng" dirty="0" smtClean="0">
                <a:latin typeface="Berlin Sans FB" panose="020E0602020502020306" pitchFamily="34" charset="0"/>
              </a:rPr>
              <a:t>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09800"/>
            <a:ext cx="8077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lacking in English skill will face difficulty in using the system.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Login and password is used for identification of user and there is no facility for guest.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Subscription monetization model is used for this app. </a:t>
            </a:r>
            <a:r>
              <a:rPr lang="ar-SA" sz="2400" dirty="0" smtClean="0"/>
              <a:t/>
            </a:r>
            <a:br>
              <a:rPr lang="ar-SA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4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1981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 err="1" smtClean="0">
                <a:latin typeface="Berlin Sans FB" panose="020E0602020502020306" pitchFamily="34" charset="0"/>
              </a:rPr>
              <a:t>Dependencies&amp;Risk</a:t>
            </a:r>
            <a:r>
              <a:rPr lang="en-US" sz="3000" u="sng" dirty="0" smtClean="0">
                <a:latin typeface="Berlin Sans FB" panose="020E0602020502020306" pitchFamily="34" charset="0"/>
              </a:rPr>
              <a:t>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2438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 smtClean="0">
                <a:solidFill>
                  <a:srgbClr val="C00000"/>
                </a:solidFill>
              </a:rPr>
              <a:t>ain </a:t>
            </a:r>
            <a:r>
              <a:rPr lang="en-US" sz="2400" dirty="0">
                <a:solidFill>
                  <a:srgbClr val="C00000"/>
                </a:solidFill>
              </a:rPr>
              <a:t>risk </a:t>
            </a:r>
            <a:r>
              <a:rPr lang="en-US" sz="2400" dirty="0"/>
              <a:t>behind implementing the project is </a:t>
            </a:r>
            <a:r>
              <a:rPr lang="bn-BD" sz="2400" dirty="0"/>
              <a:t>design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Another concern</a:t>
            </a:r>
            <a:r>
              <a:rPr lang="en-US" sz="2400" dirty="0"/>
              <a:t> is having common bugs such as the common users are having the same functionalities</a:t>
            </a:r>
            <a:r>
              <a:rPr lang="en-US" sz="2400" dirty="0" smtClean="0"/>
              <a:t>.</a:t>
            </a:r>
            <a:r>
              <a:rPr lang="ar-SA" sz="2400" dirty="0" smtClean="0"/>
              <a:t/>
            </a:r>
            <a:br>
              <a:rPr lang="ar-SA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6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8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8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38200" y="3744341"/>
            <a:ext cx="1551370" cy="522859"/>
          </a:xfrm>
          <a:prstGeom prst="ellipse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mic Sans MS" pitchFamily="66" charset="0"/>
              </a:rPr>
              <a:t>Package</a:t>
            </a:r>
            <a:br>
              <a:rPr lang="en-US" sz="1400" dirty="0" smtClean="0">
                <a:latin typeface="Comic Sans MS" pitchFamily="66" charset="0"/>
              </a:rPr>
            </a:br>
            <a:r>
              <a:rPr lang="en-US" sz="1400" dirty="0" smtClean="0">
                <a:latin typeface="Comic Sans MS" pitchFamily="66" charset="0"/>
              </a:rPr>
              <a:t>&amp;Service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8200" y="25979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bg1"/>
                </a:solidFill>
                <a:latin typeface="Comic Sans MS" pitchFamily="66" charset="0"/>
              </a:rPr>
              <a:t>Admin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2840860" y="78093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u="sng" dirty="0" smtClean="0">
                <a:latin typeface="Berlin Sans FB" panose="020E0602020502020306" pitchFamily="34" charset="0"/>
              </a:rPr>
              <a:t>Flow chart</a:t>
            </a:r>
            <a:r>
              <a:rPr lang="bn-BD" sz="3000" u="sng" dirty="0" smtClean="0">
                <a:latin typeface="Berlin Sans FB" panose="020E0602020502020306" pitchFamily="34" charset="0"/>
              </a:rPr>
              <a:t>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25830" y="2700782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bg1"/>
                </a:solidFill>
                <a:latin typeface="Comic Sans MS" pitchFamily="66" charset="0"/>
              </a:rPr>
              <a:t>User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0" name="Straight Arrow Connector 29"/>
          <p:cNvCxnSpPr>
            <a:stCxn id="28" idx="1"/>
            <a:endCxn id="12" idx="0"/>
          </p:cNvCxnSpPr>
          <p:nvPr/>
        </p:nvCxnSpPr>
        <p:spPr>
          <a:xfrm flipH="1">
            <a:off x="1703770" y="1276374"/>
            <a:ext cx="1965862" cy="1321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14" idx="0"/>
          </p:cNvCxnSpPr>
          <p:nvPr/>
        </p:nvCxnSpPr>
        <p:spPr>
          <a:xfrm>
            <a:off x="5388740" y="1276374"/>
            <a:ext cx="2002660" cy="142440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6800" y="3744341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latin typeface="Comic Sans MS" pitchFamily="66" charset="0"/>
              </a:rPr>
              <a:t>Courses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&amp;</a:t>
            </a:r>
            <a:r>
              <a:rPr lang="en-US" dirty="0" smtClean="0">
                <a:latin typeface="Comic Sans MS" pitchFamily="66" charset="0"/>
              </a:rPr>
              <a:t>Service</a:t>
            </a:r>
            <a:r>
              <a:rPr lang="bn-BD" dirty="0" smtClean="0">
                <a:latin typeface="Comic Sans MS" pitchFamily="66" charset="0"/>
              </a:rPr>
              <a:t>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2" name="Flowchart: Data 41"/>
          <p:cNvSpPr/>
          <p:nvPr/>
        </p:nvSpPr>
        <p:spPr>
          <a:xfrm flipH="1">
            <a:off x="457201" y="4811141"/>
            <a:ext cx="2057399" cy="59905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/>
            </a:r>
            <a:br>
              <a:rPr lang="en-US" sz="1400" b="1" dirty="0" smtClean="0">
                <a:latin typeface="Comic Sans MS" pitchFamily="66" charset="0"/>
              </a:rPr>
            </a:br>
            <a:r>
              <a:rPr lang="en-US" sz="1400" b="1" dirty="0" smtClean="0">
                <a:latin typeface="Comic Sans MS" pitchFamily="66" charset="0"/>
              </a:rPr>
              <a:t>Information</a:t>
            </a:r>
            <a:r>
              <a:rPr lang="bn-BD" sz="1400" b="1" dirty="0" smtClean="0">
                <a:latin typeface="Comic Sans MS" pitchFamily="66" charset="0"/>
              </a:rPr>
              <a:t/>
            </a:r>
            <a:br>
              <a:rPr lang="bn-BD" sz="1400" b="1" dirty="0" smtClean="0">
                <a:latin typeface="Comic Sans MS" pitchFamily="66" charset="0"/>
              </a:rPr>
            </a:br>
            <a:endParaRPr lang="en-US" sz="1400" dirty="0"/>
          </a:p>
        </p:txBody>
      </p:sp>
      <p:sp>
        <p:nvSpPr>
          <p:cNvPr id="44" name="Flowchart: Data 43"/>
          <p:cNvSpPr/>
          <p:nvPr/>
        </p:nvSpPr>
        <p:spPr>
          <a:xfrm flipH="1">
            <a:off x="6248400" y="4724401"/>
            <a:ext cx="2209800" cy="55988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mic Sans MS" pitchFamily="66" charset="0"/>
              </a:rPr>
              <a:t/>
            </a:r>
            <a:br>
              <a:rPr lang="en-US" sz="1400" b="1" dirty="0" smtClean="0">
                <a:latin typeface="Comic Sans MS" pitchFamily="66" charset="0"/>
              </a:rPr>
            </a:br>
            <a:r>
              <a:rPr lang="bn-BD" sz="1600" dirty="0" smtClean="0">
                <a:latin typeface="Comic Sans MS" pitchFamily="66" charset="0"/>
              </a:rPr>
              <a:t>Information</a:t>
            </a:r>
            <a:endParaRPr lang="en-US" sz="1600" dirty="0">
              <a:latin typeface="Comic Sans MS" pitchFamily="66" charset="0"/>
            </a:endParaRPr>
          </a:p>
          <a:p>
            <a:pPr algn="ctr"/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3657600" y="5874563"/>
            <a:ext cx="1731140" cy="602437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solidFill>
                  <a:schemeClr val="bg1"/>
                </a:solidFill>
                <a:latin typeface="Comic Sans MS" pitchFamily="66" charset="0"/>
              </a:rPr>
              <a:t>Report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600200" y="3200400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9" idx="1"/>
          </p:cNvCxnSpPr>
          <p:nvPr/>
        </p:nvCxnSpPr>
        <p:spPr>
          <a:xfrm flipH="1">
            <a:off x="7343627" y="3059265"/>
            <a:ext cx="47774" cy="6358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</p:cNvCxnSpPr>
          <p:nvPr/>
        </p:nvCxnSpPr>
        <p:spPr>
          <a:xfrm>
            <a:off x="4523169" y="4251801"/>
            <a:ext cx="1" cy="5593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447800" y="4256659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239000" y="4180459"/>
            <a:ext cx="89885" cy="54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4"/>
            <a:endCxn id="46" idx="2"/>
          </p:cNvCxnSpPr>
          <p:nvPr/>
        </p:nvCxnSpPr>
        <p:spPr>
          <a:xfrm>
            <a:off x="1485900" y="5410200"/>
            <a:ext cx="2171700" cy="7655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2"/>
            <a:endCxn id="46" idx="0"/>
          </p:cNvCxnSpPr>
          <p:nvPr/>
        </p:nvCxnSpPr>
        <p:spPr>
          <a:xfrm flipH="1">
            <a:off x="4523170" y="5334566"/>
            <a:ext cx="34020" cy="5399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4"/>
            <a:endCxn id="46" idx="6"/>
          </p:cNvCxnSpPr>
          <p:nvPr/>
        </p:nvCxnSpPr>
        <p:spPr>
          <a:xfrm flipH="1">
            <a:off x="5388740" y="5284281"/>
            <a:ext cx="1964560" cy="8915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2" y="458315"/>
            <a:ext cx="1719108" cy="163611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751784" y="3728942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 smtClean="0">
                <a:latin typeface="Comic Sans MS" pitchFamily="66" charset="0"/>
              </a:rPr>
              <a:t>Courses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9" name="Flowchart: Data 48"/>
          <p:cNvSpPr/>
          <p:nvPr/>
        </p:nvSpPr>
        <p:spPr>
          <a:xfrm flipH="1">
            <a:off x="6314928" y="3695160"/>
            <a:ext cx="2057399" cy="599059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400" b="1" dirty="0" smtClean="0">
                <a:latin typeface="Comic Sans MS" pitchFamily="66" charset="0"/>
              </a:rPr>
              <a:t>Register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49" idx="5"/>
            <a:endCxn id="47" idx="3"/>
          </p:cNvCxnSpPr>
          <p:nvPr/>
        </p:nvCxnSpPr>
        <p:spPr>
          <a:xfrm flipH="1" flipV="1">
            <a:off x="5294554" y="3990372"/>
            <a:ext cx="1226114" cy="43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85805" y="4811707"/>
            <a:ext cx="1542770" cy="52285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1600" b="1" dirty="0" smtClean="0">
                <a:latin typeface="Comic Sans MS" pitchFamily="66" charset="0"/>
              </a:rPr>
              <a:t>Task</a:t>
            </a:r>
            <a:endParaRPr lang="en-US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-2819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 smtClean="0">
                <a:latin typeface="Berlin Sans FB" panose="020E0602020502020306" pitchFamily="34" charset="0"/>
              </a:rPr>
              <a:t>System: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1" y="1524000"/>
            <a:ext cx="8305800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Front End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HTML</a:t>
            </a:r>
            <a:br>
              <a:rPr lang="en-US" sz="2400" dirty="0" smtClean="0"/>
            </a:br>
            <a:r>
              <a:rPr lang="en-US" sz="2400" dirty="0" smtClean="0"/>
              <a:t>CSS</a:t>
            </a:r>
            <a:br>
              <a:rPr lang="en-US" sz="2400" dirty="0" smtClean="0"/>
            </a:br>
            <a:r>
              <a:rPr lang="en-US" sz="2400" dirty="0" smtClean="0"/>
              <a:t>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Backend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Python</a:t>
            </a:r>
            <a:br>
              <a:rPr lang="en-US" sz="2400" dirty="0" smtClean="0"/>
            </a:br>
            <a:r>
              <a:rPr lang="en-US" sz="2400" dirty="0" smtClean="0"/>
              <a:t>Django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Database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13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8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8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8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715000"/>
            <a:ext cx="6400800" cy="17526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1" y="152400"/>
            <a:ext cx="8839200" cy="655320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1" y="172995"/>
            <a:ext cx="8839200" cy="655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-2667000" y="1729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n-BD" sz="3000" u="sng" dirty="0" smtClean="0">
                <a:latin typeface="Berlin Sans FB" panose="020E0602020502020306" pitchFamily="34" charset="0"/>
              </a:rPr>
              <a:t>Reference:</a:t>
            </a:r>
            <a:endParaRPr lang="en-US" sz="3000" u="sng" dirty="0">
              <a:latin typeface="Berlin Sans FB" panose="020E06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315995"/>
            <a:ext cx="8305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</a:t>
            </a:r>
            <a:r>
              <a:rPr lang="en-US" sz="2000" dirty="0" err="1"/>
              <a:t>HowTo</a:t>
            </a:r>
            <a:r>
              <a:rPr lang="en-US" sz="2000" dirty="0"/>
              <a:t>: Write a project proposal [Online] URL: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http://mogadalai.wordpress.com/2007/05/28/howto-write-a-project-proposal</a:t>
            </a:r>
            <a:r>
              <a:rPr lang="en-US" sz="2000" dirty="0"/>
              <a:t> </a:t>
            </a:r>
            <a:r>
              <a:rPr lang="bn-BD" sz="2000" dirty="0" smtClean="0"/>
              <a:t/>
            </a:r>
            <a:br>
              <a:rPr lang="bn-BD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Accessed on </a:t>
            </a:r>
            <a:r>
              <a:rPr lang="bn-BD" sz="2000" dirty="0" smtClean="0"/>
              <a:t>07</a:t>
            </a:r>
            <a:r>
              <a:rPr lang="en-US" sz="2000" dirty="0" smtClean="0"/>
              <a:t>.02.20</a:t>
            </a:r>
            <a:r>
              <a:rPr lang="bn-BD" sz="2000" dirty="0" smtClean="0"/>
              <a:t>22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2.</a:t>
            </a:r>
            <a:r>
              <a:rPr lang="bn-BD" sz="2000" dirty="0"/>
              <a:t> Savvycom</a:t>
            </a:r>
            <a:r>
              <a:rPr lang="en-US" sz="2000" dirty="0"/>
              <a:t> [Online] URL: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https://savvycomsoftware.com/meditation-app-development/ </a:t>
            </a:r>
            <a:r>
              <a:rPr lang="bn-BD" sz="2000" b="1" dirty="0" smtClean="0"/>
              <a:t/>
            </a:r>
            <a:br>
              <a:rPr lang="bn-BD" sz="2000" b="1" dirty="0" smtClean="0"/>
            </a:br>
            <a:r>
              <a:rPr lang="en-US" sz="2000" dirty="0" smtClean="0"/>
              <a:t>(</a:t>
            </a:r>
            <a:r>
              <a:rPr lang="en-US" sz="2000" dirty="0"/>
              <a:t>Accessed on </a:t>
            </a:r>
            <a:r>
              <a:rPr lang="bn-BD" sz="2000" dirty="0"/>
              <a:t>07</a:t>
            </a:r>
            <a:r>
              <a:rPr lang="en-US" sz="2000" dirty="0"/>
              <a:t>.02.20</a:t>
            </a:r>
            <a:r>
              <a:rPr lang="bn-BD" sz="2000" dirty="0"/>
              <a:t>22</a:t>
            </a:r>
            <a:r>
              <a:rPr lang="en-US" sz="20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erlin Sans FB" panose="020E0602020502020306" pitchFamily="34" charset="0"/>
              </a:rPr>
              <a:t>Thank you for concerning!</a:t>
            </a:r>
            <a:endParaRPr lang="en-US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177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</vt:lpstr>
      <vt:lpstr>Calibri</vt:lpstr>
      <vt:lpstr>Comic Sans MS</vt:lpstr>
      <vt:lpstr>Trebuchet MS</vt:lpstr>
      <vt:lpstr>Vrinda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Flow chart: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Windows User</cp:lastModifiedBy>
  <cp:revision>26</cp:revision>
  <dcterms:created xsi:type="dcterms:W3CDTF">2006-08-16T00:00:00Z</dcterms:created>
  <dcterms:modified xsi:type="dcterms:W3CDTF">2022-02-08T19:33:42Z</dcterms:modified>
</cp:coreProperties>
</file>