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0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3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5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F918-A346-434A-AB21-2FA835D25F9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2666-5A9D-455E-949D-2CF6259DD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46" b="94835" l="2442" r="982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06" y="-81280"/>
            <a:ext cx="648118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1168400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fdfdf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47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2022-03-25T19:02:49Z</dcterms:created>
  <dcterms:modified xsi:type="dcterms:W3CDTF">2022-03-31T19:56:22Z</dcterms:modified>
</cp:coreProperties>
</file>