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8" r:id="rId3"/>
    <p:sldId id="257" r:id="rId4"/>
    <p:sldId id="256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B6A2C-C017-4C16-BB69-67D395F929B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6298-5417-45A0-9354-759C01D2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6298-5417-45A0-9354-759C01D25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Storyboard of ‘Terra Trek’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9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chemeClr val="bg1"/>
                </a:solidFill>
              </a:rPr>
              <a:t>Agenda:</a:t>
            </a:r>
            <a:endParaRPr lang="en-US" i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696200" cy="5334000"/>
          </a:xfr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Review of apps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Our user profile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Targets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Results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Goal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Company Retract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  <a:p>
            <a:pPr marL="457200" indent="-457200" algn="l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5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03248"/>
            <a:ext cx="8305800" cy="3048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FF00"/>
                </a:solidFill>
              </a:rPr>
              <a:t>“Terra Trek“ </a:t>
            </a:r>
            <a:r>
              <a:rPr lang="en-US" sz="2800" dirty="0" smtClean="0">
                <a:solidFill>
                  <a:schemeClr val="bg1"/>
                </a:solidFill>
              </a:rPr>
              <a:t>Helps and </a:t>
            </a:r>
            <a:r>
              <a:rPr lang="en-US" sz="2800" dirty="0" err="1" smtClean="0">
                <a:solidFill>
                  <a:schemeClr val="bg1"/>
                </a:solidFill>
              </a:rPr>
              <a:t>procceses</a:t>
            </a:r>
            <a:r>
              <a:rPr lang="en-US" sz="2800" dirty="0" smtClean="0">
                <a:solidFill>
                  <a:schemeClr val="bg1"/>
                </a:solidFill>
              </a:rPr>
              <a:t> us to make a good </a:t>
            </a:r>
            <a:r>
              <a:rPr lang="en-US" sz="2800" dirty="0" err="1" smtClean="0">
                <a:solidFill>
                  <a:schemeClr val="bg1"/>
                </a:solidFill>
              </a:rPr>
              <a:t>trip.For</a:t>
            </a:r>
            <a:r>
              <a:rPr lang="en-US" sz="2800" dirty="0" smtClean="0">
                <a:solidFill>
                  <a:schemeClr val="bg1"/>
                </a:solidFill>
              </a:rPr>
              <a:t> those we connected An agent and customer each other.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Our motto, </a:t>
            </a:r>
            <a:r>
              <a:rPr lang="en-US" sz="2800" dirty="0" smtClean="0">
                <a:solidFill>
                  <a:srgbClr val="FF0000"/>
                </a:solidFill>
              </a:rPr>
              <a:t>”Travelling is pleasant.”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8361"/>
            <a:ext cx="3868572" cy="29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u="sng" dirty="0" smtClean="0">
                <a:solidFill>
                  <a:schemeClr val="bg1"/>
                </a:solidFill>
              </a:rPr>
              <a:t>User profile:</a:t>
            </a:r>
            <a:endParaRPr lang="en-US" i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1923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1.Two types of user profile will have been created;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Agent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Tourist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74000"/>
                    </a14:imgEffect>
                    <a14:imgEffect>
                      <a14:colorTemperature colorTemp="6600"/>
                    </a14:imgEffect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23" y="2590800"/>
            <a:ext cx="4267200" cy="293914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99953" y="3246766"/>
            <a:ext cx="1131908" cy="522859"/>
          </a:xfrm>
          <a:prstGeom prst="ellipse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19799" y="3907971"/>
            <a:ext cx="1611293" cy="602437"/>
          </a:xfrm>
          <a:prstGeom prst="ellipse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Tourist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5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3455" y="444358"/>
            <a:ext cx="7467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solidFill>
                  <a:schemeClr val="bg1"/>
                </a:solidFill>
              </a:rPr>
              <a:t>Targets: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We </a:t>
            </a:r>
            <a:r>
              <a:rPr lang="en-US" sz="2400" dirty="0">
                <a:solidFill>
                  <a:schemeClr val="bg1"/>
                </a:solidFill>
              </a:rPr>
              <a:t>serve the best of ours to make a good trip.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And also make a good communication medium  of agent and tourist.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7200"/>
                    </a14:imgEffect>
                    <a14:imgEffect>
                      <a14:brightnessContrast bright="-80000" contras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44" y="2768683"/>
            <a:ext cx="5602421" cy="393192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460764" y="3769625"/>
            <a:ext cx="1131908" cy="522859"/>
          </a:xfrm>
          <a:prstGeom prst="ellipse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87025" y="4876800"/>
            <a:ext cx="1611293" cy="602437"/>
          </a:xfrm>
          <a:prstGeom prst="ellipse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Tourist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3460763" y="4292484"/>
            <a:ext cx="326261" cy="81291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5883164">
            <a:off x="4569010" y="4095348"/>
            <a:ext cx="986032" cy="584316"/>
          </a:xfrm>
          <a:prstGeom prst="curvedUpArrow">
            <a:avLst>
              <a:gd name="adj1" fmla="val 25000"/>
              <a:gd name="adj2" fmla="val 50000"/>
              <a:gd name="adj3" fmla="val 12042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Result:</a:t>
            </a:r>
            <a:endParaRPr lang="en-US" i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Then , it will be  more affective to found the guideline of tour.</a:t>
            </a:r>
          </a:p>
          <a:p>
            <a:r>
              <a:rPr lang="en-US" sz="2800" dirty="0" smtClean="0"/>
              <a:t>Agent can find their clients</a:t>
            </a:r>
          </a:p>
          <a:p>
            <a:r>
              <a:rPr lang="en-US" sz="2800" dirty="0" smtClean="0"/>
              <a:t>Tourist can easily find the place</a:t>
            </a:r>
          </a:p>
          <a:p>
            <a:r>
              <a:rPr lang="en-US" sz="2800" dirty="0" smtClean="0"/>
              <a:t>They will be knowing and understanding the whole system of travelling service.</a:t>
            </a:r>
          </a:p>
          <a:p>
            <a:r>
              <a:rPr lang="en-US" sz="2800" dirty="0" smtClean="0"/>
              <a:t>Tourist can make a budget trip.</a:t>
            </a:r>
          </a:p>
          <a:p>
            <a:r>
              <a:rPr lang="en-US" sz="2800" dirty="0" smtClean="0"/>
              <a:t>They can take their whole travel story by an album.</a:t>
            </a:r>
          </a:p>
          <a:p>
            <a:r>
              <a:rPr lang="en-US" sz="2800" dirty="0" smtClean="0"/>
              <a:t>They will get a good guideline to make their trip good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49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pleasure is tourist satisfaction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153400" cy="5334000"/>
          </a:xfr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By giving 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By giving disciplined 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By giving the </a:t>
            </a:r>
            <a:r>
              <a:rPr lang="en-US" dirty="0" err="1" smtClean="0">
                <a:solidFill>
                  <a:schemeClr val="tx1"/>
                </a:solidFill>
              </a:rPr>
              <a:t>information&amp;pre-structure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362200"/>
            <a:ext cx="665216" cy="66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7" y="3276600"/>
            <a:ext cx="823242" cy="9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8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i="1" u="sng" dirty="0" smtClean="0">
                <a:solidFill>
                  <a:srgbClr val="FF0000"/>
                </a:solidFill>
              </a:rPr>
              <a:t>Company </a:t>
            </a:r>
            <a:r>
              <a:rPr lang="en-US" sz="4000" i="1" u="sng" dirty="0">
                <a:solidFill>
                  <a:srgbClr val="FF0000"/>
                </a:solidFill>
              </a:rPr>
              <a:t> </a:t>
            </a:r>
            <a:r>
              <a:rPr lang="en-US" sz="4000" i="1" u="sng" dirty="0" smtClean="0">
                <a:solidFill>
                  <a:srgbClr val="FF0000"/>
                </a:solidFill>
              </a:rPr>
              <a:t>Retraction:</a:t>
            </a:r>
            <a:endParaRPr lang="en-US" sz="4000" i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772400" cy="5410200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security system must be represent the identity.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2.Impact of any natural crisis pandemic our system possibly can off.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3.In there no payment or dealing issue with the </a:t>
            </a:r>
            <a:r>
              <a:rPr lang="en-US" dirty="0" err="1" smtClean="0">
                <a:solidFill>
                  <a:schemeClr val="tx1"/>
                </a:solidFill>
              </a:rPr>
              <a:t>company.Its</a:t>
            </a:r>
            <a:r>
              <a:rPr lang="en-US" dirty="0" smtClean="0">
                <a:solidFill>
                  <a:schemeClr val="tx1"/>
                </a:solidFill>
              </a:rPr>
              <a:t> verify to agent and tourist.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1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152</Words>
  <Application>Microsoft Office PowerPoint</Application>
  <PresentationFormat>On-screen Show (4:3)</PresentationFormat>
  <Paragraphs>31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Storyboard of ‘Terra Trek’</vt:lpstr>
      <vt:lpstr>Agenda:</vt:lpstr>
      <vt:lpstr>PowerPoint Presentation</vt:lpstr>
      <vt:lpstr>User profile:</vt:lpstr>
      <vt:lpstr>PowerPoint Presentation</vt:lpstr>
      <vt:lpstr>Result:</vt:lpstr>
      <vt:lpstr>Our pleasure is tourist satisfaction. </vt:lpstr>
      <vt:lpstr>Company  Retraction: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Windows User</cp:lastModifiedBy>
  <cp:revision>13</cp:revision>
  <dcterms:created xsi:type="dcterms:W3CDTF">2006-08-16T00:00:00Z</dcterms:created>
  <dcterms:modified xsi:type="dcterms:W3CDTF">2020-07-13T19:24:49Z</dcterms:modified>
</cp:coreProperties>
</file>