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2" r:id="rId3"/>
    <p:sldId id="261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42DFB-147E-4027-9157-99137E88F36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99DF-3204-4239-95E1-490FE0E3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0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D3613-868A-4160-8F13-212A40B7F4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39" y="20574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87439" y="2057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722586"/>
            <a:ext cx="9524999" cy="90651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2901" y="-381000"/>
            <a:ext cx="9829800" cy="8153400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96862" y="2521089"/>
            <a:ext cx="61963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rebuchet MS" panose="020B0603020202020204" pitchFamily="34" charset="0"/>
              </a:rPr>
              <a:t>Munim</a:t>
            </a:r>
            <a:r>
              <a:rPr lang="en-US" sz="2800" b="1" dirty="0" smtClean="0">
                <a:latin typeface="Trebuchet MS" panose="020B0603020202020204" pitchFamily="34" charset="0"/>
              </a:rPr>
              <a:t> </a:t>
            </a:r>
            <a:r>
              <a:rPr lang="en-US" sz="2800" b="1" dirty="0" err="1" smtClean="0">
                <a:latin typeface="Trebuchet MS" panose="020B0603020202020204" pitchFamily="34" charset="0"/>
              </a:rPr>
              <a:t>Ahemd</a:t>
            </a:r>
            <a:r>
              <a:rPr lang="en-US" sz="2800" b="1" dirty="0">
                <a:latin typeface="Trebuchet MS" panose="020B0603020202020204" pitchFamily="34" charset="0"/>
              </a:rPr>
              <a:t> </a:t>
            </a:r>
            <a:r>
              <a:rPr lang="bn-BD" sz="2800" b="1" dirty="0" smtClean="0">
                <a:latin typeface="Trebuchet MS" panose="020B0603020202020204" pitchFamily="34" charset="0"/>
              </a:rPr>
              <a:t/>
            </a:r>
            <a:br>
              <a:rPr lang="bn-BD" sz="2800" b="1" dirty="0" smtClean="0">
                <a:latin typeface="Trebuchet MS" panose="020B0603020202020204" pitchFamily="34" charset="0"/>
              </a:rPr>
            </a:br>
            <a:r>
              <a:rPr lang="en-US" sz="2800" b="1" dirty="0" smtClean="0">
                <a:latin typeface="Trebuchet MS" panose="020B0603020202020204" pitchFamily="34" charset="0"/>
              </a:rPr>
              <a:t>(</a:t>
            </a:r>
            <a:r>
              <a:rPr lang="en-US" sz="2800" b="1" dirty="0" smtClean="0">
                <a:latin typeface="Trebuchet MS" panose="020B0603020202020204" pitchFamily="34" charset="0"/>
              </a:rPr>
              <a:t>192-35-477</a:t>
            </a:r>
            <a:r>
              <a:rPr lang="en-US" sz="2800" b="1" dirty="0" smtClean="0">
                <a:latin typeface="Trebuchet MS" panose="020B0603020202020204" pitchFamily="34" charset="0"/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8939" y="152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smtClean="0"/>
              <a:t>                     </a:t>
            </a:r>
            <a:r>
              <a:rPr lang="en-US" sz="6000" b="1" dirty="0" smtClean="0">
                <a:latin typeface="Comic Sans MS" panose="030F0702030302020204" pitchFamily="66" charset="0"/>
              </a:rPr>
              <a:t>“</a:t>
            </a:r>
            <a:r>
              <a:rPr lang="bn-BD" sz="6000" b="1" dirty="0" smtClean="0">
                <a:latin typeface="Comic Sans MS" panose="030F0702030302020204" pitchFamily="66" charset="0"/>
              </a:rPr>
              <a:t>PEACE</a:t>
            </a:r>
            <a:r>
              <a:rPr lang="en-US" sz="6000" b="1" dirty="0" smtClean="0">
                <a:latin typeface="Trebuchet MS" panose="020B0603020202020204" pitchFamily="34" charset="0"/>
              </a:rPr>
              <a:t>”</a:t>
            </a:r>
            <a:r>
              <a:rPr lang="en-US" sz="2700" b="1" dirty="0" smtClean="0">
                <a:latin typeface="Trebuchet MS" panose="020B0603020202020204" pitchFamily="34" charset="0"/>
              </a:rPr>
              <a:t>(</a:t>
            </a:r>
            <a:r>
              <a:rPr lang="bn-BD" sz="2700" dirty="0" smtClean="0">
                <a:latin typeface="Trebuchet MS" panose="020B0603020202020204" pitchFamily="34" charset="0"/>
              </a:rPr>
              <a:t>A relaxation in your pocket</a:t>
            </a:r>
            <a:r>
              <a:rPr lang="en-US" sz="2700" dirty="0" smtClean="0">
                <a:latin typeface="Trebuchet MS" panose="020B0603020202020204" pitchFamily="34" charset="0"/>
              </a:rPr>
              <a:t>)</a:t>
            </a:r>
            <a:r>
              <a:rPr lang="en-US" sz="2700" dirty="0" smtClean="0"/>
              <a:t/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14" name="Rectangle 13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flipV="1">
            <a:off x="1905000" y="1408570"/>
            <a:ext cx="5715000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" y="152400"/>
            <a:ext cx="8839201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9099" y="3879106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b="1" dirty="0">
                <a:latin typeface="Comic Sans MS" panose="030F0702030302020204" pitchFamily="66" charset="0"/>
              </a:rPr>
              <a:t>PEACE</a:t>
            </a:r>
            <a:r>
              <a:rPr lang="bn-BD" sz="2400" dirty="0"/>
              <a:t> </a:t>
            </a:r>
            <a:r>
              <a:rPr lang="bn-BD" sz="2400" dirty="0" smtClean="0"/>
              <a:t>is a meditation app that helps </a:t>
            </a:r>
            <a:r>
              <a:rPr lang="bn-BD" sz="2400" dirty="0"/>
              <a:t>and process a depressed,anxiety and stress soul to a </a:t>
            </a:r>
            <a:r>
              <a:rPr lang="bn-BD" sz="2400" dirty="0" smtClean="0"/>
              <a:t>healthy,shine and beautiful </a:t>
            </a:r>
            <a:r>
              <a:rPr lang="bn-BD" sz="2400" dirty="0"/>
              <a:t>mind.For those we make this app in an art to visible and </a:t>
            </a:r>
            <a:r>
              <a:rPr lang="bn-BD" sz="2400" dirty="0" smtClean="0"/>
              <a:t>virtual</a:t>
            </a:r>
            <a:br>
              <a:rPr lang="bn-BD" sz="2400" dirty="0" smtClean="0"/>
            </a:br>
            <a:r>
              <a:rPr lang="bn-BD" sz="2400" dirty="0" smtClean="0"/>
              <a:t>world</a:t>
            </a:r>
            <a:r>
              <a:rPr lang="bn-BD" sz="2400" dirty="0"/>
              <a:t>.</a:t>
            </a:r>
            <a:br>
              <a:rPr lang="bn-BD" sz="2400" dirty="0"/>
            </a:br>
            <a:r>
              <a:rPr lang="bn-BD" sz="2400" dirty="0"/>
              <a:t>Our motto-  </a:t>
            </a:r>
            <a:r>
              <a:rPr lang="bn-BD" sz="2400" dirty="0">
                <a:latin typeface="Trebuchet MS" panose="020B0603020202020204" pitchFamily="34" charset="0"/>
              </a:rPr>
              <a:t>‘A relaxation in your pocket’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9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5029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“Terra Trek“ </a:t>
            </a:r>
            <a:r>
              <a:rPr lang="en-US" sz="2800" dirty="0" smtClean="0">
                <a:solidFill>
                  <a:schemeClr val="bg1"/>
                </a:solidFill>
              </a:rPr>
              <a:t>Helps and </a:t>
            </a:r>
            <a:r>
              <a:rPr lang="en-US" sz="2800" dirty="0" err="1" smtClean="0">
                <a:solidFill>
                  <a:schemeClr val="bg1"/>
                </a:solidFill>
              </a:rPr>
              <a:t>proccesses</a:t>
            </a:r>
            <a:r>
              <a:rPr lang="en-US" sz="2800" dirty="0" smtClean="0">
                <a:solidFill>
                  <a:schemeClr val="bg1"/>
                </a:solidFill>
              </a:rPr>
              <a:t> us to make a good </a:t>
            </a:r>
            <a:r>
              <a:rPr lang="en-US" sz="2800" dirty="0" err="1" smtClean="0">
                <a:solidFill>
                  <a:schemeClr val="bg1"/>
                </a:solidFill>
              </a:rPr>
              <a:t>trip.For</a:t>
            </a:r>
            <a:r>
              <a:rPr lang="en-US" sz="2800" dirty="0" smtClean="0">
                <a:solidFill>
                  <a:schemeClr val="bg1"/>
                </a:solidFill>
              </a:rPr>
              <a:t> those we connected 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agent and Tourist each other.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Our motto, </a:t>
            </a:r>
            <a:r>
              <a:rPr lang="en-US" sz="2800" dirty="0" smtClean="0">
                <a:solidFill>
                  <a:srgbClr val="FF0000"/>
                </a:solidFill>
              </a:rPr>
              <a:t>”Travelling is pleasant.”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In our perspective </a:t>
            </a:r>
            <a:r>
              <a:rPr lang="en-US" sz="2400" dirty="0" smtClean="0">
                <a:solidFill>
                  <a:srgbClr val="FF0000"/>
                </a:solidFill>
              </a:rPr>
              <a:t>travel</a:t>
            </a:r>
            <a:r>
              <a:rPr lang="en-US" sz="2400" dirty="0" smtClean="0">
                <a:solidFill>
                  <a:schemeClr val="bg2"/>
                </a:solidFill>
              </a:rPr>
              <a:t> is not only entertaining or free time </a:t>
            </a:r>
            <a:r>
              <a:rPr lang="en-US" sz="2400" dirty="0" err="1" smtClean="0">
                <a:solidFill>
                  <a:schemeClr val="bg2"/>
                </a:solidFill>
              </a:rPr>
              <a:t>pass.its</a:t>
            </a:r>
            <a:r>
              <a:rPr lang="en-US" sz="2400" dirty="0" smtClean="0">
                <a:solidFill>
                  <a:schemeClr val="bg2"/>
                </a:solidFill>
              </a:rPr>
              <a:t> about too learning </a:t>
            </a:r>
            <a:r>
              <a:rPr lang="en-US" sz="2400" dirty="0" err="1" smtClean="0">
                <a:solidFill>
                  <a:schemeClr val="bg2"/>
                </a:solidFill>
              </a:rPr>
              <a:t>also.Its</a:t>
            </a:r>
            <a:r>
              <a:rPr lang="en-US" sz="2400" dirty="0" smtClean="0">
                <a:solidFill>
                  <a:schemeClr val="bg2"/>
                </a:solidFill>
              </a:rPr>
              <a:t> about to explore 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different </a:t>
            </a:r>
            <a:r>
              <a:rPr lang="en-US" sz="2400" dirty="0" err="1" smtClean="0">
                <a:solidFill>
                  <a:schemeClr val="bg2"/>
                </a:solidFill>
              </a:rPr>
              <a:t>culture,many</a:t>
            </a:r>
            <a:r>
              <a:rPr lang="en-US" sz="2400" dirty="0" smtClean="0">
                <a:solidFill>
                  <a:schemeClr val="bg2"/>
                </a:solidFill>
              </a:rPr>
              <a:t> situation all over the </a:t>
            </a:r>
            <a:r>
              <a:rPr lang="en-US" sz="2400" dirty="0" err="1" smtClean="0">
                <a:solidFill>
                  <a:schemeClr val="bg2"/>
                </a:solidFill>
              </a:rPr>
              <a:t>world.For</a:t>
            </a:r>
            <a:r>
              <a:rPr lang="en-US" sz="2400" dirty="0" smtClean="0">
                <a:solidFill>
                  <a:schemeClr val="bg2"/>
                </a:solidFill>
              </a:rPr>
              <a:t> those make it easier and more creative we are beside with you!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10251"/>
            <a:ext cx="1213916" cy="9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44" y="1236549"/>
            <a:ext cx="964156" cy="744651"/>
          </a:xfrm>
          <a:prstGeom prst="rect">
            <a:avLst/>
          </a:prstGeom>
          <a:ln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  <a:scene3d>
            <a:camera prst="orthographicFront"/>
            <a:lightRig rig="threePt" dir="t"/>
          </a:scene3d>
          <a:sp3d prstMaterial="softEdge"/>
        </p:spPr>
      </p:pic>
      <p:sp>
        <p:nvSpPr>
          <p:cNvPr id="11" name="Oval 10"/>
          <p:cNvSpPr/>
          <p:nvPr/>
        </p:nvSpPr>
        <p:spPr>
          <a:xfrm>
            <a:off x="838200" y="3744341"/>
            <a:ext cx="1551370" cy="522859"/>
          </a:xfrm>
          <a:prstGeom prst="ellipse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mic Sans MS" pitchFamily="66" charset="0"/>
              </a:rPr>
              <a:t>Package</a:t>
            </a:r>
            <a:br>
              <a:rPr lang="en-US" sz="1400" dirty="0" smtClean="0">
                <a:latin typeface="Comic Sans MS" pitchFamily="66" charset="0"/>
              </a:rPr>
            </a:br>
            <a:r>
              <a:rPr lang="en-US" sz="1400" dirty="0" smtClean="0">
                <a:latin typeface="Comic Sans MS" pitchFamily="66" charset="0"/>
              </a:rPr>
              <a:t>&amp;Service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8200" y="2597963"/>
            <a:ext cx="1731140" cy="602437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Agent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514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Flow chart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521763"/>
            <a:ext cx="1731140" cy="602437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Tourist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81400" y="2597963"/>
            <a:ext cx="1731140" cy="602437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Admin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667000" y="1981200"/>
            <a:ext cx="1398044" cy="61676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95800" y="1981200"/>
            <a:ext cx="0" cy="61676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029200" y="1981200"/>
            <a:ext cx="1447800" cy="61676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46800" y="3744341"/>
            <a:ext cx="1542770" cy="52285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itchFamily="66" charset="0"/>
              </a:rPr>
              <a:t>Package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&amp;Service</a:t>
            </a:r>
          </a:p>
        </p:txBody>
      </p:sp>
      <p:sp>
        <p:nvSpPr>
          <p:cNvPr id="41" name="Flowchart: Data 40"/>
          <p:cNvSpPr/>
          <p:nvPr/>
        </p:nvSpPr>
        <p:spPr>
          <a:xfrm flipH="1">
            <a:off x="3505200" y="3744341"/>
            <a:ext cx="2057399" cy="599059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mic Sans MS" pitchFamily="66" charset="0"/>
              </a:rPr>
              <a:t/>
            </a:r>
            <a:br>
              <a:rPr lang="en-US" sz="1400" b="1" dirty="0" smtClean="0">
                <a:latin typeface="Comic Sans MS" pitchFamily="66" charset="0"/>
              </a:rPr>
            </a:br>
            <a:r>
              <a:rPr lang="en-US" sz="1400" b="1" dirty="0" smtClean="0">
                <a:latin typeface="Comic Sans MS" pitchFamily="66" charset="0"/>
              </a:rPr>
              <a:t>Information</a:t>
            </a:r>
            <a:endParaRPr lang="en-US" sz="1400" b="1" dirty="0">
              <a:latin typeface="Comic Sans MS" pitchFamily="66" charset="0"/>
            </a:endParaRPr>
          </a:p>
          <a:p>
            <a:pPr algn="ctr"/>
            <a:endParaRPr lang="en-US" sz="1400" dirty="0"/>
          </a:p>
        </p:txBody>
      </p:sp>
      <p:sp>
        <p:nvSpPr>
          <p:cNvPr id="42" name="Flowchart: Data 41"/>
          <p:cNvSpPr/>
          <p:nvPr/>
        </p:nvSpPr>
        <p:spPr>
          <a:xfrm flipH="1">
            <a:off x="457201" y="4811141"/>
            <a:ext cx="2057399" cy="599059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mic Sans MS" pitchFamily="66" charset="0"/>
              </a:rPr>
              <a:t/>
            </a:r>
            <a:br>
              <a:rPr lang="en-US" sz="1400" b="1" dirty="0" smtClean="0">
                <a:latin typeface="Comic Sans MS" pitchFamily="66" charset="0"/>
              </a:rPr>
            </a:br>
            <a:r>
              <a:rPr lang="en-US" sz="1400" b="1" dirty="0" smtClean="0">
                <a:latin typeface="Comic Sans MS" pitchFamily="66" charset="0"/>
              </a:rPr>
              <a:t>Information</a:t>
            </a:r>
            <a:endParaRPr lang="en-US" sz="1400" b="1" dirty="0">
              <a:latin typeface="Comic Sans MS" pitchFamily="66" charset="0"/>
            </a:endParaRPr>
          </a:p>
          <a:p>
            <a:pPr algn="ctr"/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715030" y="4876800"/>
            <a:ext cx="1542770" cy="52285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Security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44" name="Flowchart: Data 43"/>
          <p:cNvSpPr/>
          <p:nvPr/>
        </p:nvSpPr>
        <p:spPr>
          <a:xfrm flipH="1">
            <a:off x="6248401" y="4724400"/>
            <a:ext cx="2057399" cy="599059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mic Sans MS" pitchFamily="66" charset="0"/>
              </a:rPr>
              <a:t/>
            </a:r>
            <a:br>
              <a:rPr lang="en-US" sz="1400" b="1" dirty="0" smtClean="0">
                <a:latin typeface="Comic Sans MS" pitchFamily="66" charset="0"/>
              </a:rPr>
            </a:br>
            <a:r>
              <a:rPr lang="en-US" sz="1600" dirty="0" smtClean="0">
                <a:latin typeface="Comic Sans MS" pitchFamily="66" charset="0"/>
              </a:rPr>
              <a:t>Blogging</a:t>
            </a:r>
            <a:endParaRPr lang="en-US" sz="1600" dirty="0">
              <a:latin typeface="Comic Sans MS" pitchFamily="66" charset="0"/>
            </a:endParaRPr>
          </a:p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6610630" y="3657600"/>
            <a:ext cx="1542770" cy="52285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itchFamily="66" charset="0"/>
              </a:rPr>
              <a:t>Package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&amp;Service</a:t>
            </a:r>
          </a:p>
        </p:txBody>
      </p:sp>
      <p:sp>
        <p:nvSpPr>
          <p:cNvPr id="46" name="Oval 45"/>
          <p:cNvSpPr/>
          <p:nvPr/>
        </p:nvSpPr>
        <p:spPr>
          <a:xfrm>
            <a:off x="3657600" y="5874563"/>
            <a:ext cx="1731140" cy="602437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Contact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600200" y="3200400"/>
            <a:ext cx="89885" cy="543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329715" y="3200400"/>
            <a:ext cx="89885" cy="543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301515" y="3059265"/>
            <a:ext cx="89885" cy="5983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482115" y="4332859"/>
            <a:ext cx="89885" cy="543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447800" y="4256659"/>
            <a:ext cx="89885" cy="543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239000" y="4180459"/>
            <a:ext cx="89885" cy="543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6" idx="2"/>
          </p:cNvCxnSpPr>
          <p:nvPr/>
        </p:nvCxnSpPr>
        <p:spPr>
          <a:xfrm>
            <a:off x="2317207" y="5428042"/>
            <a:ext cx="1340393" cy="7477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0"/>
          </p:cNvCxnSpPr>
          <p:nvPr/>
        </p:nvCxnSpPr>
        <p:spPr>
          <a:xfrm flipH="1">
            <a:off x="4523170" y="5378919"/>
            <a:ext cx="68040" cy="4956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6"/>
          </p:cNvCxnSpPr>
          <p:nvPr/>
        </p:nvCxnSpPr>
        <p:spPr>
          <a:xfrm flipH="1">
            <a:off x="5388740" y="5373820"/>
            <a:ext cx="1289409" cy="8019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7150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“Terra Trek” </a:t>
            </a:r>
            <a:r>
              <a:rPr lang="en-US" dirty="0">
                <a:solidFill>
                  <a:schemeClr val="bg1"/>
                </a:solidFill>
              </a:rPr>
              <a:t>is waiting for you!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3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76</Words>
  <Application>Microsoft Office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Trebuchet MS</vt:lpstr>
      <vt:lpstr>Vrinda</vt:lpstr>
      <vt:lpstr>Office Theme</vt:lpstr>
      <vt:lpstr> </vt:lpstr>
      <vt:lpstr>PowerPoint Presentation</vt:lpstr>
      <vt:lpstr>Flow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PC</dc:creator>
  <cp:lastModifiedBy>Windows User</cp:lastModifiedBy>
  <cp:revision>9</cp:revision>
  <dcterms:created xsi:type="dcterms:W3CDTF">2006-08-16T00:00:00Z</dcterms:created>
  <dcterms:modified xsi:type="dcterms:W3CDTF">2022-02-07T19:38:39Z</dcterms:modified>
</cp:coreProperties>
</file>