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22D7-75F7-FD04-47FD-C89D51BD6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971CA-ABF0-3987-0459-F77B03888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1C785-7F58-0C22-88E4-994C8E10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B6B2-9850-4146-BBDB-60313234160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01C1E-DFDE-086B-1508-950EFF2D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CBA28-2F0D-744C-7F08-4ECE2522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F55B-5B11-45F6-9A7D-4767C720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5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49D6-135E-F9CF-0815-BB4434B8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08D89-B4DD-23A8-2FB7-D8B185687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0438D-979B-F45A-90B7-8B9E7A8EE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B6B2-9850-4146-BBDB-60313234160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661AF-3C58-D0AA-7822-0492B24B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DD837-5E03-10D2-9BAB-68585944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F55B-5B11-45F6-9A7D-4767C720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1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860433-0EEA-2AC6-E01E-C70AE9D1C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C13FB-FC81-AE1F-95CB-5855AA22D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31288-4334-2848-EA93-1B81CE8D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B6B2-9850-4146-BBDB-60313234160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66CE3-048D-7A61-2EC5-FFB8FEA9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7E326-F8D9-2F07-136D-AC52347B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F55B-5B11-45F6-9A7D-4767C720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3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14B8-15D2-D695-AAD9-FA6C60EF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E7169-0ACB-F210-4907-A0D54E198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00AE9-0CFE-F560-B632-21E490F2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B6B2-9850-4146-BBDB-60313234160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5F2F4-9BF2-DC0C-7793-62984142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E94B0-2EAE-0086-0836-C50AAFEA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F55B-5B11-45F6-9A7D-4767C720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5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DB7F-B76E-4117-D780-D1D8BED2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82DD8-D533-1F87-320D-BA7F7A862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EB5D9-381A-6457-F5A6-CAA15A24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B6B2-9850-4146-BBDB-60313234160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8DB3A-E206-B7AF-0377-525BE7E1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E3D19-5725-B3A8-ABB1-E9654F3E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F55B-5B11-45F6-9A7D-4767C720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7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409D-C146-76C6-69B8-D4550E0F2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32DDE-D72C-6A9E-0D24-1541DD391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8F425-2215-DD27-F144-0BE77774F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3F4D7-B2CB-D498-EF65-EDCB0503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B6B2-9850-4146-BBDB-60313234160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83C63-A711-70C8-E71B-EC79F3C9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1A4FF-61B6-1519-C647-A26CFDA5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F55B-5B11-45F6-9A7D-4767C720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2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B02E-928C-6DDB-AAC7-35EC68BC2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D1CFF-B185-1049-F8C6-F7474C992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C2359-7A2C-AC04-2F9F-4F7880681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ED373-61B7-7BB8-426A-EE407560A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E6E67-14AD-1BC7-D821-BD6FB4639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72FFBC-99C4-D38C-1ADE-053C9660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B6B2-9850-4146-BBDB-60313234160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8FF878-E45E-4477-CDB8-277C7217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9A1EB-D596-13DE-2D46-0C6F3982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F55B-5B11-45F6-9A7D-4767C720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7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7C53-C342-4610-C9FF-1DE37765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F7729-534F-F84C-72EB-7904CD14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B6B2-9850-4146-BBDB-60313234160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0795E-10B5-654D-9735-9BAF6854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7EE83-F333-301F-2CC0-E8B260CE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F55B-5B11-45F6-9A7D-4767C720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7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00459-AF88-15E1-6144-0533A71A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B6B2-9850-4146-BBDB-60313234160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EBA14-82CC-578C-6A2B-87E6DAFB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03694-E610-19E1-C527-810476EF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F55B-5B11-45F6-9A7D-4767C720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9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294F-0FA4-86A9-6615-D0B6BDDEC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20D0A-6E13-2DE8-6624-0ECA150BA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6F99C-5A2B-992D-1CEB-DFBDBB21F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6121C-3678-438D-DF9D-444920D0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B6B2-9850-4146-BBDB-60313234160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700CD-61FF-F0B7-5759-5B61C33F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055D6-D330-ADC9-26F7-CD0B6E7C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F55B-5B11-45F6-9A7D-4767C720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1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2ED72-04E1-EFAA-230F-BFFE9DC2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928DA-C07B-9C27-C736-3618BBB8B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B4F52-B12E-1A7C-9013-820BF7437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D36B7-D067-DD58-FA45-883F0EE0C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B6B2-9850-4146-BBDB-60313234160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F125F-FECA-CF38-8E5C-344ADEE9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32A5C-4CFF-1CEB-CA91-E5A3F211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F55B-5B11-45F6-9A7D-4767C720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3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E5F9E3-90D2-0B82-BFE8-8B2B68BA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FB18D-778C-983F-5D15-68AD45A6A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05614-4C82-12B7-4136-D534BAF97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FB6B2-9850-4146-BBDB-60313234160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21982-F589-EDF1-AC3B-2DA5DBC8E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9A38A-3EAA-6A97-58D4-3EBF1224C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FF55B-5B11-45F6-9A7D-4767C720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6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8E0B73-8E91-E459-22E9-7796B8B02CBD}"/>
              </a:ext>
            </a:extLst>
          </p:cNvPr>
          <p:cNvSpPr/>
          <p:nvPr/>
        </p:nvSpPr>
        <p:spPr>
          <a:xfrm>
            <a:off x="1031846" y="721453"/>
            <a:ext cx="10318459" cy="533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6DC92C-9BAE-0E7E-A45F-DCE66D344B0B}"/>
              </a:ext>
            </a:extLst>
          </p:cNvPr>
          <p:cNvSpPr/>
          <p:nvPr/>
        </p:nvSpPr>
        <p:spPr>
          <a:xfrm>
            <a:off x="2340528" y="1845578"/>
            <a:ext cx="1946246" cy="17616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80C430-4C3A-48A4-BCA8-95295958224F}"/>
              </a:ext>
            </a:extLst>
          </p:cNvPr>
          <p:cNvSpPr/>
          <p:nvPr/>
        </p:nvSpPr>
        <p:spPr>
          <a:xfrm>
            <a:off x="2483141" y="4085439"/>
            <a:ext cx="1736521" cy="2768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Upload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8AD70DC-D2C0-8324-8DEE-43050D639A17}"/>
              </a:ext>
            </a:extLst>
          </p:cNvPr>
          <p:cNvSpPr/>
          <p:nvPr/>
        </p:nvSpPr>
        <p:spPr>
          <a:xfrm>
            <a:off x="5798190" y="2340528"/>
            <a:ext cx="1809228" cy="32717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First Name: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AEE741-63EE-4DC9-24B5-E4A081D85B8C}"/>
              </a:ext>
            </a:extLst>
          </p:cNvPr>
          <p:cNvSpPr/>
          <p:nvPr/>
        </p:nvSpPr>
        <p:spPr>
          <a:xfrm>
            <a:off x="8071605" y="2340528"/>
            <a:ext cx="1809228" cy="32717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8B0736-3496-5619-F1BD-A325FF8B00F4}"/>
              </a:ext>
            </a:extLst>
          </p:cNvPr>
          <p:cNvSpPr/>
          <p:nvPr/>
        </p:nvSpPr>
        <p:spPr>
          <a:xfrm>
            <a:off x="5798190" y="2929155"/>
            <a:ext cx="1809228" cy="32717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Last Name: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F97B33F-7C83-501E-F92E-A6AD835D9219}"/>
              </a:ext>
            </a:extLst>
          </p:cNvPr>
          <p:cNvSpPr/>
          <p:nvPr/>
        </p:nvSpPr>
        <p:spPr>
          <a:xfrm>
            <a:off x="8071605" y="2929155"/>
            <a:ext cx="1809228" cy="32717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3512A5-BC6D-CEB1-D42D-F15828288DB5}"/>
              </a:ext>
            </a:extLst>
          </p:cNvPr>
          <p:cNvSpPr/>
          <p:nvPr/>
        </p:nvSpPr>
        <p:spPr>
          <a:xfrm>
            <a:off x="5756245" y="3517782"/>
            <a:ext cx="1809228" cy="32717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Email: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030965-5888-C29C-C0CB-40831E24B8D7}"/>
              </a:ext>
            </a:extLst>
          </p:cNvPr>
          <p:cNvSpPr/>
          <p:nvPr/>
        </p:nvSpPr>
        <p:spPr>
          <a:xfrm>
            <a:off x="8071605" y="3517782"/>
            <a:ext cx="1809228" cy="32717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40920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Rakib Ayon</dc:creator>
  <cp:lastModifiedBy>Rakib Ayon</cp:lastModifiedBy>
  <cp:revision>2</cp:revision>
  <dcterms:created xsi:type="dcterms:W3CDTF">2023-05-02T04:36:04Z</dcterms:created>
  <dcterms:modified xsi:type="dcterms:W3CDTF">2023-05-02T04:37:02Z</dcterms:modified>
</cp:coreProperties>
</file>