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1B9D-E7C0-4E77-69CE-537B033F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33AC-427D-C371-092C-3ACCB71E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E69B-4862-E952-A0F8-768FCCD0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9E63-F91C-85E1-7960-F5440A25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6A8B-535B-1702-80D3-C2F317B8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E723-EE63-B014-842D-B9334B94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C3DD9-50FB-2D61-7A97-F0876ECA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BD8E-9A03-5169-0E63-BBE2B88A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C009-1E86-73D6-5F88-E68F8CE7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94CE-FE69-5C63-6A6A-4ACD6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50AF-2A0F-83FF-154F-602A8CDFF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B78F5-59C2-89A2-5E3D-11656ED1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B767-5E40-97E4-D2C8-DD5B08B2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B063-06B3-0C78-B804-1982668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ED68-5984-12C6-289C-F860C57B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5B59-C7F7-43E8-F348-212645A8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4F97-D910-2A49-9FF7-40DFA18D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FB9C-E2B1-C156-9C05-6D6EBE60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5764-5336-7FC4-3372-15E4BA44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6290-3CE6-4F37-14AF-12CED3CD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2806-C798-32DF-E4CA-9C565EC6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201B-6002-16A7-EABB-FE0D9C17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2C2-E091-1723-3559-6206F58C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5B7-110B-B48A-6993-5F4F0B9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8A5F-43BE-953F-078F-BAD29672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9D3E-4183-20BA-C6F5-2822F82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0A8F-AFE9-1D2C-C4FB-A6BCF4DBF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760C-32A5-2EF4-AD2F-4DFBF977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6E28-F709-E71F-8C79-8569EBF7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C1BC-F468-D54E-C154-380EBC3D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9FA5-A829-CD05-6C67-2E0F031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7CB7-B5C3-B105-7789-802D9925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B6E2-9196-EA98-882A-B57B821F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6C34-7DFE-E49F-304C-ED9DEA4B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105CC-38FF-5D91-D03E-35941F6B9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E273C-C3CA-666E-D9E1-5BEB50588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85125-4BAF-E4B9-AFA4-8264E984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95DFA-C56B-1770-33FF-C82FBB7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98539-89C1-684F-B389-DF2147E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6659-AD9F-CCED-DD7D-1E3B3954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47767-2A3C-E49E-5041-A1C2D1F5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D7836-F04D-C4C5-2C4F-D0064C6B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E17CD-E5FB-2B0B-526C-5A2FCCC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1D535-186B-1343-1F8C-4722DD80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B0E9-89B0-B200-D6A6-B4EE8920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BED0-7940-D42B-81A4-3342138C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EFD-6218-45FD-6AA6-0CD31C5C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BFC9-BAAC-B4DA-C011-CD5E0C28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FD69-59B1-F152-5730-F201B1B0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470B-FC7B-8922-8186-600BC03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9D18-7A37-E548-35CF-AAFB196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DFDB-BA6E-7AE4-D2C0-727BC04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7C36-1C63-0EBE-7EB5-9514E01F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60207-B9C1-202E-9822-580DA5EB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6DCA0-EF65-2320-DEBC-CDB84D23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623-76D2-946F-F422-027A43E3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9B15-1798-55AF-F064-AF6D4134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DE9D-C476-1183-B725-2784ECE8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6A93E-CB56-0E67-F57F-91966670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A3A7-5DF2-2ECD-C4BA-518AC7EB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A772-CFFF-A162-CB50-AC922788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EABD-21D4-456D-A219-1CFF94F592C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317E-C892-A7C8-2538-BD7D892F4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17BF-29AC-AC78-338B-23403D4E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FFA2-516E-43E8-AA86-E3306AD5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46EDA-C7B3-F593-2BD2-7B6648F353A0}"/>
              </a:ext>
            </a:extLst>
          </p:cNvPr>
          <p:cNvCxnSpPr>
            <a:cxnSpLocks/>
          </p:cNvCxnSpPr>
          <p:nvPr/>
        </p:nvCxnSpPr>
        <p:spPr>
          <a:xfrm flipV="1">
            <a:off x="1430324" y="1828799"/>
            <a:ext cx="947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51C50D6-D108-1A6B-B52A-2E7B44B06296}"/>
              </a:ext>
            </a:extLst>
          </p:cNvPr>
          <p:cNvSpPr/>
          <p:nvPr/>
        </p:nvSpPr>
        <p:spPr>
          <a:xfrm>
            <a:off x="0" y="1126218"/>
            <a:ext cx="1493241" cy="1405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D2F78-0668-CBC8-F0D0-E4E5FDF1A88D}"/>
              </a:ext>
            </a:extLst>
          </p:cNvPr>
          <p:cNvSpPr/>
          <p:nvPr/>
        </p:nvSpPr>
        <p:spPr>
          <a:xfrm>
            <a:off x="2378280" y="1491140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user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2265AF02-1F4D-0B67-4404-6B6C97DCC912}"/>
              </a:ext>
            </a:extLst>
          </p:cNvPr>
          <p:cNvSpPr/>
          <p:nvPr/>
        </p:nvSpPr>
        <p:spPr>
          <a:xfrm>
            <a:off x="5058562" y="1265684"/>
            <a:ext cx="1493241" cy="11262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13FC1C-C996-8DC1-C0F4-E842BE0B00EB}"/>
              </a:ext>
            </a:extLst>
          </p:cNvPr>
          <p:cNvCxnSpPr>
            <a:cxnSpLocks/>
          </p:cNvCxnSpPr>
          <p:nvPr/>
        </p:nvCxnSpPr>
        <p:spPr>
          <a:xfrm flipV="1">
            <a:off x="4148357" y="1836136"/>
            <a:ext cx="947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41E8BE5-2491-19A4-58F0-339792D3FD8B}"/>
              </a:ext>
            </a:extLst>
          </p:cNvPr>
          <p:cNvCxnSpPr>
            <a:stCxn id="22" idx="3"/>
          </p:cNvCxnSpPr>
          <p:nvPr/>
        </p:nvCxnSpPr>
        <p:spPr>
          <a:xfrm flipV="1">
            <a:off x="6551803" y="729842"/>
            <a:ext cx="1220598" cy="109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49C7F6-EDDE-20CB-8052-1FA1E32D6409}"/>
              </a:ext>
            </a:extLst>
          </p:cNvPr>
          <p:cNvCxnSpPr>
            <a:cxnSpLocks/>
          </p:cNvCxnSpPr>
          <p:nvPr/>
        </p:nvCxnSpPr>
        <p:spPr>
          <a:xfrm>
            <a:off x="6511956" y="1836136"/>
            <a:ext cx="1319168" cy="999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CC55B5-5DD8-F465-7762-6977D4FAEF11}"/>
              </a:ext>
            </a:extLst>
          </p:cNvPr>
          <p:cNvSpPr txBox="1"/>
          <p:nvPr/>
        </p:nvSpPr>
        <p:spPr>
          <a:xfrm>
            <a:off x="6551803" y="444616"/>
            <a:ext cx="8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AAD4BC-BE97-2AE1-D38E-EEDB366B5560}"/>
              </a:ext>
            </a:extLst>
          </p:cNvPr>
          <p:cNvSpPr txBox="1"/>
          <p:nvPr/>
        </p:nvSpPr>
        <p:spPr>
          <a:xfrm>
            <a:off x="6511956" y="2777695"/>
            <a:ext cx="8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6A4242-9CFB-0E63-8E6D-CB1118B778BD}"/>
              </a:ext>
            </a:extLst>
          </p:cNvPr>
          <p:cNvSpPr/>
          <p:nvPr/>
        </p:nvSpPr>
        <p:spPr>
          <a:xfrm>
            <a:off x="7778693" y="384845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null, error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851F3C-6EA6-5E4E-37D2-31DB0BE87392}"/>
              </a:ext>
            </a:extLst>
          </p:cNvPr>
          <p:cNvSpPr/>
          <p:nvPr/>
        </p:nvSpPr>
        <p:spPr>
          <a:xfrm>
            <a:off x="7831124" y="2514703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false, null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0995A1-86BA-2F10-8CF8-8A1AA05490A1}"/>
              </a:ext>
            </a:extLst>
          </p:cNvPr>
          <p:cNvCxnSpPr>
            <a:stCxn id="30" idx="3"/>
          </p:cNvCxnSpPr>
          <p:nvPr/>
        </p:nvCxnSpPr>
        <p:spPr>
          <a:xfrm flipV="1">
            <a:off x="9548770" y="709969"/>
            <a:ext cx="870357" cy="1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1C6161-26C4-782D-B196-8DFA0DCB076E}"/>
              </a:ext>
            </a:extLst>
          </p:cNvPr>
          <p:cNvSpPr/>
          <p:nvPr/>
        </p:nvSpPr>
        <p:spPr>
          <a:xfrm>
            <a:off x="10433808" y="353382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036777-9613-A032-6937-E6BA0EF40E23}"/>
              </a:ext>
            </a:extLst>
          </p:cNvPr>
          <p:cNvCxnSpPr/>
          <p:nvPr/>
        </p:nvCxnSpPr>
        <p:spPr>
          <a:xfrm flipV="1">
            <a:off x="9601201" y="2864994"/>
            <a:ext cx="870357" cy="1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8C6B8B-B7F4-0579-692D-5DDCE97FEB8A}"/>
              </a:ext>
            </a:extLst>
          </p:cNvPr>
          <p:cNvSpPr/>
          <p:nvPr/>
        </p:nvSpPr>
        <p:spPr>
          <a:xfrm>
            <a:off x="10486239" y="2508407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E5B4A7-F189-7A26-3F3A-3E657E88E20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1304165" y="3198400"/>
            <a:ext cx="67113" cy="77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558DA-3932-8DED-880E-E04A1306C487}"/>
              </a:ext>
            </a:extLst>
          </p:cNvPr>
          <p:cNvSpPr/>
          <p:nvPr/>
        </p:nvSpPr>
        <p:spPr>
          <a:xfrm>
            <a:off x="10419127" y="4016493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session, null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548B89-5791-F6AA-CBBA-E1816570D72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>
            <a:off x="9561353" y="4361490"/>
            <a:ext cx="85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5945543-2CA5-6A35-EC7A-78E58E85D344}"/>
              </a:ext>
            </a:extLst>
          </p:cNvPr>
          <p:cNvSpPr/>
          <p:nvPr/>
        </p:nvSpPr>
        <p:spPr>
          <a:xfrm>
            <a:off x="7791276" y="4016493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session into browser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EB197A-94C0-1EBD-5E79-669C88DA4FC5}"/>
              </a:ext>
            </a:extLst>
          </p:cNvPr>
          <p:cNvCxnSpPr>
            <a:cxnSpLocks/>
            <a:stCxn id="45" idx="1"/>
            <a:endCxn id="50" idx="3"/>
          </p:cNvCxnSpPr>
          <p:nvPr/>
        </p:nvCxnSpPr>
        <p:spPr>
          <a:xfrm flipH="1">
            <a:off x="6933502" y="4361490"/>
            <a:ext cx="85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8C4D27-6942-AE11-23DB-D3FAF696FC2B}"/>
              </a:ext>
            </a:extLst>
          </p:cNvPr>
          <p:cNvSpPr/>
          <p:nvPr/>
        </p:nvSpPr>
        <p:spPr>
          <a:xfrm>
            <a:off x="5163425" y="4016493"/>
            <a:ext cx="1770077" cy="689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463BDA-FED5-ED6A-5725-D4FA1D51767A}"/>
              </a:ext>
            </a:extLst>
          </p:cNvPr>
          <p:cNvSpPr txBox="1"/>
          <p:nvPr/>
        </p:nvSpPr>
        <p:spPr>
          <a:xfrm>
            <a:off x="9617979" y="2410821"/>
            <a:ext cx="86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10749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7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12</cp:revision>
  <dcterms:created xsi:type="dcterms:W3CDTF">2023-04-16T18:01:25Z</dcterms:created>
  <dcterms:modified xsi:type="dcterms:W3CDTF">2023-04-17T17:45:58Z</dcterms:modified>
</cp:coreProperties>
</file>