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8153-D8EC-05BA-64A8-3B66321F7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5B70-D0D0-9F4C-7557-26140F137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38AD-DFFF-C5BB-3E94-A62E3238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2422-1D63-15FC-1D88-C4C9A7E5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4B20-3122-3661-71AB-38E07733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5D77-2D76-5839-0B41-8EE6C344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4ED15-5370-ADF3-FD65-231F07D4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8583-359C-6F15-749C-68AAA596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7F1A-BF41-A7BA-44FF-CAE385B1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097A-5BD7-2EA3-C176-90D59CC2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2B35D-7EF2-F896-844A-88DBCBA65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1DC07-4102-677D-AF0C-46E0F4302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20F7-1820-731F-2B5D-E28D44AE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EFDC-EE00-9167-5E39-6E5C78EE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AB9F5-D5E9-A014-2A33-5575A772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B6F5-F223-19E7-77C9-A02A1761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2D05-8043-1F0B-6475-669FAA52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F53B-9DA2-69E1-7379-9234D988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4FD9-1363-8E8A-F7A3-331A2AFA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6397-05CA-ABE1-B3F9-3CE8F8F0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4AF0-8960-3361-2B44-7CD1C0DE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C05A-E063-2538-1683-82E50A99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E656-B029-3622-5969-2CB13DC1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EA65-2508-926F-D26A-3C6081C6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85A9-56E2-7E09-67C5-26A6AD36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D220-3776-0327-4888-8C022E30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A4ED-7AAA-CE56-A4D2-D89B79CBB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1D7A6-F1CB-E04E-9576-C100815E8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F536-3386-D560-7DA3-5DB09B15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6228-41CE-633D-605A-69028ECB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4DCB-8716-8345-A14B-3538721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2E8A-2A98-06C2-4BC0-17431697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A1C1-2BCF-4F6B-6DEF-01569A33B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8941-7A03-947A-38E1-3053E7E1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A0837-B8DA-DB6F-DBD2-49B8A8AFB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B6C3E-AC17-3D81-48D4-52C29657F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726F8-3B1A-52C3-9005-CFD22A59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49467-F45E-4DB2-7EFE-AC760061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E511D-C84F-EB66-0224-1FA72E89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A651-202C-3231-D72F-81EFEF4B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7C0E6-785A-4760-62CE-0A40D64E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8F669-178E-1337-9A1C-93C9C3FE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D7B6-8858-8E6E-8538-8F2967CB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9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3E344-05C2-3599-FA61-C3B720E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182B1-B63D-A682-3126-BF6D047C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6FA7E-CDA7-4660-7120-D188B2B6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5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7738-7BC1-E047-A480-98AFB4F8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43E6-5F6F-37B7-5F3B-6BB9E150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C25A-673F-6BB2-BEB9-ED4346257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9A96-CB13-EFBC-BEC3-E1F90BA2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27500-AFAA-29EE-7958-F2BDEAC3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D63FC-CB5F-71C4-1272-2AF3603B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AB1C-ECFA-5358-9AC1-1E0836EE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D1DFB-16B0-F882-4F9C-333E890C8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A1C06-D2BA-FC2C-C314-CE7E0FF72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CA36-7931-BFD9-5E76-0B0C217F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D383-44F3-B3F8-8FF6-B2E21F5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7FED-B651-BF7D-12A8-46941283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1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1044B-5FB7-EB1A-C512-BD096160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ADDE1-69AF-ACAE-B090-23692D3E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D93A-B514-35A8-C41B-B84A9BC6D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A237-D2E6-4D51-BD79-429D1F5A3E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048C-CF11-2BF7-0E9C-8CB894E5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C418-B7A1-1887-F3BB-0F4EA5144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1774-1248-45DF-95CC-3A7379B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4B8365-DAAF-8B18-E21F-00A007716AF6}"/>
              </a:ext>
            </a:extLst>
          </p:cNvPr>
          <p:cNvSpPr txBox="1"/>
          <p:nvPr/>
        </p:nvSpPr>
        <p:spPr>
          <a:xfrm>
            <a:off x="2107034" y="864066"/>
            <a:ext cx="7977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'+11y+11m-25d'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1284E-713B-74E9-6EFD-7A025DAA2063}"/>
              </a:ext>
            </a:extLst>
          </p:cNvPr>
          <p:cNvCxnSpPr>
            <a:cxnSpLocks/>
          </p:cNvCxnSpPr>
          <p:nvPr/>
        </p:nvCxnSpPr>
        <p:spPr>
          <a:xfrm flipH="1" flipV="1">
            <a:off x="4652249" y="2069050"/>
            <a:ext cx="310393" cy="91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B2DDC5-3357-C4AC-A55B-8680FDE3F1E2}"/>
              </a:ext>
            </a:extLst>
          </p:cNvPr>
          <p:cNvSpPr txBox="1"/>
          <p:nvPr/>
        </p:nvSpPr>
        <p:spPr>
          <a:xfrm>
            <a:off x="4962642" y="2973897"/>
            <a:ext cx="181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yearIndex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4995B-B914-BC31-2393-A95426EA6BAF}"/>
              </a:ext>
            </a:extLst>
          </p:cNvPr>
          <p:cNvSpPr txBox="1"/>
          <p:nvPr/>
        </p:nvSpPr>
        <p:spPr>
          <a:xfrm>
            <a:off x="5626770" y="233868"/>
            <a:ext cx="181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monthIndex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D643E-85F7-7A45-4868-CD9E6A89DA98}"/>
              </a:ext>
            </a:extLst>
          </p:cNvPr>
          <p:cNvCxnSpPr>
            <a:cxnSpLocks/>
          </p:cNvCxnSpPr>
          <p:nvPr/>
        </p:nvCxnSpPr>
        <p:spPr>
          <a:xfrm>
            <a:off x="6395209" y="603200"/>
            <a:ext cx="517319" cy="62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7F6288-84E9-1349-4E26-97042D3DE0C7}"/>
              </a:ext>
            </a:extLst>
          </p:cNvPr>
          <p:cNvSpPr txBox="1"/>
          <p:nvPr/>
        </p:nvSpPr>
        <p:spPr>
          <a:xfrm>
            <a:off x="1868502" y="3664672"/>
            <a:ext cx="6780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</a:t>
            </a:r>
            <a:r>
              <a:rPr lang="en-US" dirty="0" err="1"/>
              <a:t>yearIndex</a:t>
            </a:r>
            <a:r>
              <a:rPr lang="en-US" dirty="0"/>
              <a:t> = year array</a:t>
            </a:r>
          </a:p>
          <a:p>
            <a:endParaRPr lang="en-US" dirty="0"/>
          </a:p>
          <a:p>
            <a:r>
              <a:rPr lang="en-US" dirty="0"/>
              <a:t>Year index + 1, month index = month array</a:t>
            </a:r>
          </a:p>
          <a:p>
            <a:endParaRPr lang="en-US" dirty="0"/>
          </a:p>
          <a:p>
            <a:r>
              <a:rPr lang="en-US" dirty="0"/>
              <a:t>Month index + 1, final index – 1 = day array</a:t>
            </a:r>
          </a:p>
          <a:p>
            <a:endParaRPr lang="en-US" dirty="0"/>
          </a:p>
          <a:p>
            <a:r>
              <a:rPr lang="en-US" dirty="0"/>
              <a:t>Convert array to int</a:t>
            </a:r>
          </a:p>
        </p:txBody>
      </p:sp>
    </p:spTree>
    <p:extLst>
      <p:ext uri="{BB962C8B-B14F-4D97-AF65-F5344CB8AC3E}">
        <p14:creationId xmlns:p14="http://schemas.microsoft.com/office/powerpoint/2010/main" val="172229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7</cp:revision>
  <dcterms:created xsi:type="dcterms:W3CDTF">2023-04-13T22:02:39Z</dcterms:created>
  <dcterms:modified xsi:type="dcterms:W3CDTF">2023-04-14T20:54:09Z</dcterms:modified>
</cp:coreProperties>
</file>