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0856-C23F-D4E1-BD86-62569B60C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3121-5BB8-5926-425E-0241CF69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3CB8-CD82-CE70-B2D2-B36A4CC1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6D17-EE7F-2FD7-3A7F-C7C5B746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F449-DF36-41E8-79B5-BE8F2F33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BBE3-AE00-D0C5-BEE0-366BDFB5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4F41B-1F51-E1F7-F3C9-4F517B2E9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D2D5-010D-47BA-7FF1-39450783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5BD09-E99C-FB76-D6C4-9AC6567A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D779-D0B8-F609-65D3-C8F61198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9F72-5D10-FC3B-DB62-DCCA8DC89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B4148-12E1-DC8F-05CF-3499B371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2D04-45B6-337D-7EFF-C8F6B899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6EB2-24DE-DE79-1A01-8020B236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20F3-F56A-A173-DF63-3E82A708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893B-4E3D-6697-2014-91C3ACE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7B85-9706-682E-80D0-6E37A724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48DD-D8B3-EA33-618B-5C24031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CBC4-CA1C-2AD1-8397-A07F1D31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D5D3-872D-0DEE-561F-0162A058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13B-4C38-7EEB-F5E2-DA8778F5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1141-A294-06EC-6933-93AA282B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E0EB-AE33-0B3A-13E6-D1D9C629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525B-603C-F392-396D-E09C33CD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8E0D-DC65-7325-481C-EF81AE32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55AF-65C4-C1BA-CF95-BA5550AA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6DBD-7A50-BACE-C8FF-7385FC6BE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663AD-21C6-8DC8-2F32-440ED827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F1F77-BA1E-A2C8-3167-6BC71D00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A774F-099F-CB58-A3DB-74DF0F68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82D64-3BDC-7500-CF8F-B8B3373F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2A33-A873-80B4-5174-8ACACCE3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52064-BB2C-82E6-E3CA-ABC9785F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C83A-368C-1BA4-E8F3-BE6600F15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34686-7714-A5CE-271E-CB9BDC217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4D1CE-DA44-D173-7602-C3662E463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181A0-9C19-020B-05A4-2396F5F6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7931E-7C40-8232-CC21-BC1E2D25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77B44-9575-47AB-9F3D-792D24C3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6BD6-DFA1-54A5-5B0E-D77EE8FB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2D5AF-6B27-F4FB-887C-90964532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A6B7-0EEC-CEFC-F55D-8B6C0140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165CA-A6F0-5FA3-94DC-22FEBAFB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F2335-DA38-4DDE-F0FE-E3F49D8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659AE-8271-16BC-1D36-ADFA5D08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B55B-7842-0B64-B9F6-54B21A19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B637-E175-C779-A5AD-AE5A3E52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91A6-6DDF-61AD-11D9-D4E8DBC2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5BB55-C3F1-2485-21FA-80E1A87E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B1AC-63E9-F8BE-1550-F637934E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3EA3-5D72-9931-9AD2-1194CFA6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F3F56-84F7-B7AE-059C-90CD2C46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74DC-B433-A30C-3388-584DF7F4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FEAE6-AA8A-D184-D72E-B217308EC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329B1-1762-81DE-4B5B-4AB5FD22C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A127A-F2AF-1EB9-324B-3A2DDECD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2014-9F76-A451-19BB-1EBD3985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B373-21D7-7B1A-3116-14D5AF5E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70E6-55C1-C334-8419-72C99E77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520D-989C-53C3-2AE8-AB5F4313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FB9E-6701-0952-BA01-9AB3F06DE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1333-DBCB-40D0-A0D6-EFEFC49A2D7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7439-50F5-389A-D3E0-BF836E91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E881-BD2C-4F1E-7764-8FE8EDD55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B980-C205-41EB-997F-AF319EE4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6352F-9D91-233F-DC21-2BBF4F48834F}"/>
              </a:ext>
            </a:extLst>
          </p:cNvPr>
          <p:cNvSpPr/>
          <p:nvPr/>
        </p:nvSpPr>
        <p:spPr>
          <a:xfrm>
            <a:off x="689295" y="446714"/>
            <a:ext cx="10813409" cy="596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B30AB-9F83-BE2D-99A4-E20CC10E9619}"/>
              </a:ext>
            </a:extLst>
          </p:cNvPr>
          <p:cNvSpPr/>
          <p:nvPr/>
        </p:nvSpPr>
        <p:spPr>
          <a:xfrm>
            <a:off x="689296" y="446715"/>
            <a:ext cx="10813408" cy="484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Volleyball										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B7C24B-F8E3-4C72-1CA2-BE1069476C0A}"/>
              </a:ext>
            </a:extLst>
          </p:cNvPr>
          <p:cNvGrpSpPr/>
          <p:nvPr/>
        </p:nvGrpSpPr>
        <p:grpSpPr>
          <a:xfrm>
            <a:off x="10360403" y="504281"/>
            <a:ext cx="931177" cy="369332"/>
            <a:chOff x="9789952" y="519902"/>
            <a:chExt cx="931177" cy="369332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E04E1CE3-BC9E-41E1-55C5-FC94D4A9CC80}"/>
                </a:ext>
              </a:extLst>
            </p:cNvPr>
            <p:cNvSpPr/>
            <p:nvPr/>
          </p:nvSpPr>
          <p:spPr>
            <a:xfrm>
              <a:off x="10528183" y="612398"/>
              <a:ext cx="192946" cy="209723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4CAA96-8E8D-CEFA-6EAB-A3DCC9FF52B6}"/>
                </a:ext>
              </a:extLst>
            </p:cNvPr>
            <p:cNvSpPr txBox="1"/>
            <p:nvPr/>
          </p:nvSpPr>
          <p:spPr>
            <a:xfrm>
              <a:off x="9789952" y="519902"/>
              <a:ext cx="73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Menu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732978D-5731-6D8F-3BB1-B02AC2C43A24}"/>
              </a:ext>
            </a:extLst>
          </p:cNvPr>
          <p:cNvSpPr/>
          <p:nvPr/>
        </p:nvSpPr>
        <p:spPr>
          <a:xfrm>
            <a:off x="2855962" y="1461781"/>
            <a:ext cx="6480075" cy="39344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Dropdown components</a:t>
            </a:r>
          </a:p>
        </p:txBody>
      </p:sp>
    </p:spTree>
    <p:extLst>
      <p:ext uri="{BB962C8B-B14F-4D97-AF65-F5344CB8AC3E}">
        <p14:creationId xmlns:p14="http://schemas.microsoft.com/office/powerpoint/2010/main" val="34643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D899D6-574A-1835-3903-F1660E31B795}"/>
              </a:ext>
            </a:extLst>
          </p:cNvPr>
          <p:cNvSpPr/>
          <p:nvPr/>
        </p:nvSpPr>
        <p:spPr>
          <a:xfrm>
            <a:off x="1241571" y="234892"/>
            <a:ext cx="2759978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compo</a:t>
            </a:r>
          </a:p>
          <a:p>
            <a:pPr algn="ctr"/>
            <a:r>
              <a:rPr lang="en-US" dirty="0"/>
              <a:t>(parent)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640B863-ED6C-EDD1-AE35-4F316EB14A08}"/>
              </a:ext>
            </a:extLst>
          </p:cNvPr>
          <p:cNvSpPr/>
          <p:nvPr/>
        </p:nvSpPr>
        <p:spPr>
          <a:xfrm>
            <a:off x="4581786" y="4194496"/>
            <a:ext cx="3886901" cy="48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EF53F-1E14-07B4-AB30-C8F3B49FF15E}"/>
              </a:ext>
            </a:extLst>
          </p:cNvPr>
          <p:cNvSpPr/>
          <p:nvPr/>
        </p:nvSpPr>
        <p:spPr>
          <a:xfrm>
            <a:off x="9048926" y="355483"/>
            <a:ext cx="2759978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bar compo</a:t>
            </a:r>
          </a:p>
          <a:p>
            <a:pPr algn="ctr"/>
            <a:r>
              <a:rPr lang="en-US" dirty="0"/>
              <a:t>(Child)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65D991-01C7-21B5-153E-73A9A9C8772E}"/>
              </a:ext>
            </a:extLst>
          </p:cNvPr>
          <p:cNvSpPr/>
          <p:nvPr/>
        </p:nvSpPr>
        <p:spPr>
          <a:xfrm rot="10800000">
            <a:off x="4581787" y="1094764"/>
            <a:ext cx="3886901" cy="48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72C17-3430-BBC9-7AF9-FA4668CBFDF0}"/>
              </a:ext>
            </a:extLst>
          </p:cNvPr>
          <p:cNvSpPr txBox="1"/>
          <p:nvPr/>
        </p:nvSpPr>
        <p:spPr>
          <a:xfrm>
            <a:off x="5276675" y="67111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Index(0,1,2) -&gt;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D4643-71C8-9E38-94FD-53A80ACE172E}"/>
              </a:ext>
            </a:extLst>
          </p:cNvPr>
          <p:cNvSpPr/>
          <p:nvPr/>
        </p:nvSpPr>
        <p:spPr>
          <a:xfrm>
            <a:off x="9048926" y="3806505"/>
            <a:ext cx="2759978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 data</a:t>
            </a:r>
          </a:p>
          <a:p>
            <a:pPr algn="ctr"/>
            <a:r>
              <a:rPr lang="en-US" dirty="0"/>
              <a:t>(Child)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7BD59-871B-878C-FC5E-F2115DF1DDA8}"/>
              </a:ext>
            </a:extLst>
          </p:cNvPr>
          <p:cNvSpPr txBox="1"/>
          <p:nvPr/>
        </p:nvSpPr>
        <p:spPr>
          <a:xfrm>
            <a:off x="5437464" y="3806505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to render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CA2B6-CB9D-4BD9-94FE-110619A2A31C}"/>
              </a:ext>
            </a:extLst>
          </p:cNvPr>
          <p:cNvSpPr txBox="1"/>
          <p:nvPr/>
        </p:nvSpPr>
        <p:spPr>
          <a:xfrm>
            <a:off x="5257105" y="1579228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10CBA-4223-EFDC-FAA0-C09A715B3564}"/>
              </a:ext>
            </a:extLst>
          </p:cNvPr>
          <p:cNvSpPr txBox="1"/>
          <p:nvPr/>
        </p:nvSpPr>
        <p:spPr>
          <a:xfrm>
            <a:off x="5245915" y="480479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5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34</cp:revision>
  <dcterms:created xsi:type="dcterms:W3CDTF">2023-02-26T03:48:28Z</dcterms:created>
  <dcterms:modified xsi:type="dcterms:W3CDTF">2023-03-06T05:17:58Z</dcterms:modified>
</cp:coreProperties>
</file>