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22D7-75F7-FD04-47FD-C89D51BD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71CA-ABF0-3987-0459-F77B0388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C785-7F58-0C22-88E4-994C8E1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1C1E-DFDE-086B-1508-950EFF2D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BA28-2F0D-744C-7F08-4ECE2522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9D6-135E-F9CF-0815-BB4434B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08D89-B4DD-23A8-2FB7-D8B18568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438D-979B-F45A-90B7-8B9E7A8E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61AF-3C58-D0AA-7822-0492B24B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D837-5E03-10D2-9BAB-68585944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60433-0EEA-2AC6-E01E-C70AE9D1C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13FB-FC81-AE1F-95CB-5855AA22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288-4334-2848-EA93-1B81CE8D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6CE3-048D-7A61-2EC5-FFB8FEA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E326-F8D9-2F07-136D-AC52347B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14B8-15D2-D695-AAD9-FA6C60E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7169-0ACB-F210-4907-A0D54E19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0AE9-0CFE-F560-B632-21E490F2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F2F4-9BF2-DC0C-7793-62984142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94B0-2EAE-0086-0836-C50AAFE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DB7F-B76E-4117-D780-D1D8BED2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2DD8-D533-1F87-320D-BA7F7A86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B5D9-381A-6457-F5A6-CAA15A24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DB3A-E206-B7AF-0377-525BE7E1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3D19-5725-B3A8-ABB1-E9654F3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409D-C146-76C6-69B8-D4550E0F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2DDE-D72C-6A9E-0D24-1541DD391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F425-2215-DD27-F144-0BE77774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F4D7-B2CB-D498-EF65-EDCB0503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3C63-A711-70C8-E71B-EC79F3C9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4FF-61B6-1519-C647-A26CFDA5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B02E-928C-6DDB-AAC7-35EC68B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1CFF-B185-1049-F8C6-F7474C99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2359-7A2C-AC04-2F9F-4F788068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ED373-61B7-7BB8-426A-EE407560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E6E67-14AD-1BC7-D821-BD6FB4639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FFBC-99C4-D38C-1ADE-053C9660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FF878-E45E-4477-CDB8-277C721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9A1EB-D596-13DE-2D46-0C6F398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7C53-C342-4610-C9FF-1DE37765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7729-534F-F84C-72EB-7904CD14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0795E-10B5-654D-9735-9BAF685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7EE83-F333-301F-2CC0-E8B260CE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00459-AF88-15E1-6144-0533A71A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BA14-82CC-578C-6A2B-87E6DAFB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03694-E610-19E1-C527-810476EF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94F-0FA4-86A9-6615-D0B6BDDE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0D0A-6E13-2DE8-6624-0ECA150BA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6F99C-5A2B-992D-1CEB-DFBDBB21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121C-3678-438D-DF9D-444920D0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00CD-61FF-F0B7-5759-5B61C33F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55D6-D330-ADC9-26F7-CD0B6E7C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ED72-04E1-EFAA-230F-BFFE9DC2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28DA-C07B-9C27-C736-3618BBB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4F52-B12E-1A7C-9013-820BF7437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D36B7-D067-DD58-FA45-883F0EE0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125F-FECA-CF38-8E5C-344ADEE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2A5C-4CFF-1CEB-CA91-E5A3F211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5F9E3-90D2-0B82-BFE8-8B2B68BA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B18D-778C-983F-5D15-68AD45A6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614-4C82-12B7-4136-D534BAF9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B6B2-9850-4146-BBDB-6031323416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1982-F589-EDF1-AC3B-2DA5DBC8E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A38A-3EAA-6A97-58D4-3EBF122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E0B73-8E91-E459-22E9-7796B8B02CBD}"/>
              </a:ext>
            </a:extLst>
          </p:cNvPr>
          <p:cNvSpPr/>
          <p:nvPr/>
        </p:nvSpPr>
        <p:spPr>
          <a:xfrm>
            <a:off x="1031846" y="721453"/>
            <a:ext cx="10318459" cy="533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96D74-8ED8-6D94-07D4-4E9945B9C7D0}"/>
              </a:ext>
            </a:extLst>
          </p:cNvPr>
          <p:cNvSpPr/>
          <p:nvPr/>
        </p:nvSpPr>
        <p:spPr>
          <a:xfrm>
            <a:off x="5121478" y="1182848"/>
            <a:ext cx="5331205" cy="4068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5D279-4A94-2A64-FDEC-C5D382A74E9A}"/>
              </a:ext>
            </a:extLst>
          </p:cNvPr>
          <p:cNvSpPr/>
          <p:nvPr/>
        </p:nvSpPr>
        <p:spPr>
          <a:xfrm>
            <a:off x="1879134" y="1182848"/>
            <a:ext cx="2986481" cy="4068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6DC92C-9BAE-0E7E-A45F-DCE66D344B0B}"/>
              </a:ext>
            </a:extLst>
          </p:cNvPr>
          <p:cNvSpPr/>
          <p:nvPr/>
        </p:nvSpPr>
        <p:spPr>
          <a:xfrm>
            <a:off x="2340528" y="1845578"/>
            <a:ext cx="1946246" cy="17616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80C430-4C3A-48A4-BCA8-95295958224F}"/>
              </a:ext>
            </a:extLst>
          </p:cNvPr>
          <p:cNvSpPr/>
          <p:nvPr/>
        </p:nvSpPr>
        <p:spPr>
          <a:xfrm>
            <a:off x="2483141" y="4085439"/>
            <a:ext cx="1736521" cy="276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AD70DC-D2C0-8324-8DEE-43050D639A17}"/>
              </a:ext>
            </a:extLst>
          </p:cNvPr>
          <p:cNvSpPr/>
          <p:nvPr/>
        </p:nvSpPr>
        <p:spPr>
          <a:xfrm>
            <a:off x="5798190" y="2340528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First Name: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AEE741-63EE-4DC9-24B5-E4A081D85B8C}"/>
              </a:ext>
            </a:extLst>
          </p:cNvPr>
          <p:cNvSpPr/>
          <p:nvPr/>
        </p:nvSpPr>
        <p:spPr>
          <a:xfrm>
            <a:off x="8071605" y="2340528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8B0736-3496-5619-F1BD-A325FF8B00F4}"/>
              </a:ext>
            </a:extLst>
          </p:cNvPr>
          <p:cNvSpPr/>
          <p:nvPr/>
        </p:nvSpPr>
        <p:spPr>
          <a:xfrm>
            <a:off x="5798190" y="2929155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Last Name: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7B33F-7C83-501E-F92E-A6AD835D9219}"/>
              </a:ext>
            </a:extLst>
          </p:cNvPr>
          <p:cNvSpPr/>
          <p:nvPr/>
        </p:nvSpPr>
        <p:spPr>
          <a:xfrm>
            <a:off x="8071605" y="2929155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3512A5-BC6D-CEB1-D42D-F15828288DB5}"/>
              </a:ext>
            </a:extLst>
          </p:cNvPr>
          <p:cNvSpPr/>
          <p:nvPr/>
        </p:nvSpPr>
        <p:spPr>
          <a:xfrm>
            <a:off x="5756245" y="3517782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Email: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030965-5888-C29C-C0CB-40831E24B8D7}"/>
              </a:ext>
            </a:extLst>
          </p:cNvPr>
          <p:cNvSpPr/>
          <p:nvPr/>
        </p:nvSpPr>
        <p:spPr>
          <a:xfrm>
            <a:off x="8071605" y="3517782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0920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3</cp:revision>
  <dcterms:created xsi:type="dcterms:W3CDTF">2023-05-02T04:36:04Z</dcterms:created>
  <dcterms:modified xsi:type="dcterms:W3CDTF">2023-07-03T14:05:06Z</dcterms:modified>
</cp:coreProperties>
</file>