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4E02C-9908-4468-BD2D-233970A9BE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5C829-4E4D-453D-B210-71653245A0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83CEB-E6D4-49BD-84F0-92C32075E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EA5D-B606-43DE-8052-F2626D78112F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58B51-535E-4F3F-B068-30FA4C404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B0915-48C1-434E-A1A9-2E504BD3B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0EE9-C34D-4ED9-B886-8B359C9E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280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DF28C-B08F-4CFD-8E8D-204CB7EAC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424108-E923-48C7-B1A5-BAB6EBB02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28FE4-5044-4DBE-9A40-BC78D04EC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EA5D-B606-43DE-8052-F2626D78112F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9E2E7-4146-4BAE-AD0B-5B082881F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D8C90-D758-4276-9245-CBBFC1CF2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0EE9-C34D-4ED9-B886-8B359C9E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45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41CED5-274D-485B-9818-9E91491B2F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3012BF-7BFB-49B9-BC78-48D2B311B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8AAF3-B3FB-4CE7-A810-B27AB5673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EA5D-B606-43DE-8052-F2626D78112F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A7CDA-8185-4356-BF72-2FEFA2ECA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79246-DCE1-47F9-B42B-41A628B95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0EE9-C34D-4ED9-B886-8B359C9E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77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3ACCA-76D3-4F5E-B7C5-A40002B9B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0F205-EBF6-4BC6-B0EF-9A43C92AB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A144D-554C-4446-A771-33FE2FD99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EA5D-B606-43DE-8052-F2626D78112F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6F25E-A789-4F0F-869F-00F3A0520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4D3B8-AF93-4CB6-9ED2-5986E06F5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0EE9-C34D-4ED9-B886-8B359C9E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23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A5856-25EB-465A-9008-F80D05DC3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75AB5-C2BC-47E3-A795-D7EA2B734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0FE6B-4A37-4401-B6A3-3A5CEF4CB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EA5D-B606-43DE-8052-F2626D78112F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CDE2A-A776-4BDC-944B-A730284F0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CF3C2-9CBD-4B33-A86A-7ECDB4E7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0EE9-C34D-4ED9-B886-8B359C9E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269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30134-745A-47B5-B215-B8D9EDFA1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B9424-650C-4EFE-AB14-A052956FE2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9D3F1-2006-43C7-8A50-3188508CD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52D217-A47E-4B17-9C69-E77AA856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EA5D-B606-43DE-8052-F2626D78112F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2F55A-39EB-4BE8-A423-B7BB89F6A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D1E79F-99D7-4DB8-AA05-5E59B3C84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0EE9-C34D-4ED9-B886-8B359C9E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8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19AED-89AF-486F-A554-ECE58198E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91FC2-3E3F-463B-A4C9-BF7A66D50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8B8F1E-66D1-4A2D-84F8-150CF0C4B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D4A441-9FA4-4E2A-B7EC-EFCDB7A27A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EC262-0C5C-45E1-AB57-A8FB46A2B7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594E86-229A-4B22-81AB-225DC28F9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EA5D-B606-43DE-8052-F2626D78112F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B886E6-3EFA-4CB6-99F7-96C57C92D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8A2CA8-E65F-49C3-8190-A731310CE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0EE9-C34D-4ED9-B886-8B359C9E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46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8EB6B-D6DD-40D0-BF53-A44A8CDA8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3105D6-BCF4-43AE-8593-FED301A3F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EA5D-B606-43DE-8052-F2626D78112F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56CEBA-2E16-472D-8E71-EE48C1A61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A8347-CD78-47CE-A678-E3616B1CC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0EE9-C34D-4ED9-B886-8B359C9E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46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CA8767-82FC-4536-9E9F-2F60768C6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EA5D-B606-43DE-8052-F2626D78112F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301545-9B59-45EB-A9D6-69376434D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003D17-C8BD-42FC-BAEF-ADB3F66E5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0EE9-C34D-4ED9-B886-8B359C9E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58BF5-5DC2-4406-9F0E-2E7AE773A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EC774-24AE-4807-84D7-156BA518F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3179A5-544B-49C2-A64A-33DD5CC33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D976ED-5698-415F-9B2A-BC06534B5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EA5D-B606-43DE-8052-F2626D78112F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EA7B9-FF79-4A6C-A7F5-193D3281A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0FB2D-0840-4E34-B03A-B1559C06E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0EE9-C34D-4ED9-B886-8B359C9E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60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F049-C469-4D95-89B9-55AB38D35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E26C8A-DF47-4452-860E-8D2015F0CD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67209E-1CB9-4363-B9C7-CD2D3C1D2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A4A43-51A0-4307-86A6-EEA2E95F1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EA5D-B606-43DE-8052-F2626D78112F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C92C3-7FBC-4523-A511-BC6865B12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9C4C2-2EC9-4E98-9402-5B0EBDC57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0EE9-C34D-4ED9-B886-8B359C9E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65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A0340-0322-4B32-8ED7-1CDCB0340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C36BB-ABCC-4631-A504-8518B3980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9DF90-1079-49E6-AC1E-C43E055AD3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AEA5D-B606-43DE-8052-F2626D78112F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940FB-3C16-4EEC-BBBE-A2BB5630DC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2366E-9FAC-48E5-8831-9FBD24BC25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E0EE9-C34D-4ED9-B886-8B359C9E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19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95893C36-3D2A-46E8-9A60-E0B445F62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50" y="645278"/>
            <a:ext cx="10905066" cy="50981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23A2BA-E922-4B76-AA01-ED5D576D3AB3}"/>
              </a:ext>
            </a:extLst>
          </p:cNvPr>
          <p:cNvSpPr txBox="1"/>
          <p:nvPr/>
        </p:nvSpPr>
        <p:spPr>
          <a:xfrm>
            <a:off x="4829452" y="3321457"/>
            <a:ext cx="53798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25:</a:t>
            </a:r>
          </a:p>
          <a:p>
            <a:pPr marL="342900" indent="-342900">
              <a:buAutoNum type="arabicPeriod"/>
            </a:pPr>
            <a:r>
              <a:rPr lang="en-US" dirty="0" err="1"/>
              <a:t>currentNode</a:t>
            </a:r>
            <a:r>
              <a:rPr lang="en-US" dirty="0"/>
              <a:t> = </a:t>
            </a:r>
            <a:r>
              <a:rPr lang="en-US" dirty="0" err="1"/>
              <a:t>rootNode</a:t>
            </a:r>
            <a:r>
              <a:rPr lang="en-US" dirty="0"/>
              <a:t> = 50</a:t>
            </a:r>
          </a:p>
          <a:p>
            <a:pPr marL="342900" indent="-342900">
              <a:buAutoNum type="arabicPeriod"/>
            </a:pPr>
            <a:r>
              <a:rPr lang="en-US" dirty="0"/>
              <a:t>25 &lt; 50 so</a:t>
            </a:r>
          </a:p>
          <a:p>
            <a:pPr marL="342900" indent="-342900">
              <a:buAutoNum type="arabicPeriod"/>
            </a:pPr>
            <a:r>
              <a:rPr lang="en-US" dirty="0" err="1"/>
              <a:t>currentNode</a:t>
            </a:r>
            <a:r>
              <a:rPr lang="en-US" dirty="0"/>
              <a:t> = </a:t>
            </a:r>
            <a:r>
              <a:rPr lang="en-US" dirty="0" err="1"/>
              <a:t>currentNode.left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currentNode</a:t>
            </a:r>
            <a:r>
              <a:rPr lang="en-US" dirty="0"/>
              <a:t> = None so</a:t>
            </a:r>
          </a:p>
          <a:p>
            <a:pPr marL="800100" lvl="1" indent="-342900">
              <a:buAutoNum type="arabicPeriod"/>
            </a:pPr>
            <a:r>
              <a:rPr lang="en-US" dirty="0" err="1"/>
              <a:t>currentNode.leftChild</a:t>
            </a:r>
            <a:r>
              <a:rPr lang="en-US" dirty="0"/>
              <a:t> = </a:t>
            </a:r>
            <a:r>
              <a:rPr lang="en-US" dirty="0" err="1"/>
              <a:t>targetNode</a:t>
            </a:r>
            <a:r>
              <a:rPr lang="en-US" dirty="0"/>
              <a:t> = 25 node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63965C-1669-4CAD-973F-3CFDF5B81D47}"/>
              </a:ext>
            </a:extLst>
          </p:cNvPr>
          <p:cNvSpPr txBox="1"/>
          <p:nvPr/>
        </p:nvSpPr>
        <p:spPr>
          <a:xfrm>
            <a:off x="4829451" y="5059286"/>
            <a:ext cx="54775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63:</a:t>
            </a:r>
          </a:p>
          <a:p>
            <a:pPr marL="342900" indent="-342900">
              <a:buAutoNum type="arabicPeriod"/>
            </a:pPr>
            <a:r>
              <a:rPr lang="en-US" dirty="0" err="1"/>
              <a:t>currentNode</a:t>
            </a:r>
            <a:r>
              <a:rPr lang="en-US" dirty="0"/>
              <a:t> = </a:t>
            </a:r>
            <a:r>
              <a:rPr lang="en-US" dirty="0" err="1"/>
              <a:t>rootNode</a:t>
            </a:r>
            <a:r>
              <a:rPr lang="en-US" dirty="0"/>
              <a:t> = 50 node</a:t>
            </a:r>
          </a:p>
          <a:p>
            <a:pPr marL="342900" indent="-342900">
              <a:buAutoNum type="arabicPeriod"/>
            </a:pPr>
            <a:r>
              <a:rPr lang="en-US" dirty="0"/>
              <a:t>63 &gt; 50 so</a:t>
            </a:r>
          </a:p>
          <a:p>
            <a:pPr marL="342900" indent="-342900">
              <a:buAutoNum type="arabicPeriod"/>
            </a:pPr>
            <a:r>
              <a:rPr lang="en-US" dirty="0" err="1"/>
              <a:t>currentNode</a:t>
            </a:r>
            <a:r>
              <a:rPr lang="en-US" dirty="0"/>
              <a:t> = </a:t>
            </a:r>
            <a:r>
              <a:rPr lang="en-US" dirty="0" err="1"/>
              <a:t>currentNode.rightChild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currentNode.value</a:t>
            </a:r>
            <a:r>
              <a:rPr lang="en-US" dirty="0"/>
              <a:t> = None so</a:t>
            </a:r>
          </a:p>
          <a:p>
            <a:pPr marL="800100" lvl="1" indent="-342900">
              <a:buAutoNum type="arabicPeriod"/>
            </a:pPr>
            <a:r>
              <a:rPr lang="en-US" dirty="0" err="1"/>
              <a:t>currentNode</a:t>
            </a:r>
            <a:r>
              <a:rPr lang="en-US" dirty="0"/>
              <a:t> = </a:t>
            </a:r>
            <a:r>
              <a:rPr lang="en-US" dirty="0" err="1"/>
              <a:t>targetNode</a:t>
            </a:r>
            <a:r>
              <a:rPr lang="en-US" dirty="0"/>
              <a:t> = 63 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DB094D-D178-4846-B4DD-42BA3A1429D6}"/>
              </a:ext>
            </a:extLst>
          </p:cNvPr>
          <p:cNvSpPr txBox="1"/>
          <p:nvPr/>
        </p:nvSpPr>
        <p:spPr>
          <a:xfrm>
            <a:off x="497150" y="217255"/>
            <a:ext cx="5007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INSERT</a:t>
            </a:r>
          </a:p>
        </p:txBody>
      </p:sp>
    </p:spTree>
    <p:extLst>
      <p:ext uri="{BB962C8B-B14F-4D97-AF65-F5344CB8AC3E}">
        <p14:creationId xmlns:p14="http://schemas.microsoft.com/office/powerpoint/2010/main" val="103936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95893C36-3D2A-46E8-9A60-E0B445F62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934" y="146766"/>
            <a:ext cx="10905066" cy="50981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23A2BA-E922-4B76-AA01-ED5D576D3AB3}"/>
              </a:ext>
            </a:extLst>
          </p:cNvPr>
          <p:cNvSpPr txBox="1"/>
          <p:nvPr/>
        </p:nvSpPr>
        <p:spPr>
          <a:xfrm>
            <a:off x="4691069" y="2371585"/>
            <a:ext cx="54827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20:</a:t>
            </a:r>
          </a:p>
          <a:p>
            <a:pPr marL="342900" indent="-342900">
              <a:buAutoNum type="arabicPeriod"/>
            </a:pPr>
            <a:r>
              <a:rPr lang="en-US" dirty="0" err="1"/>
              <a:t>currentNode</a:t>
            </a:r>
            <a:r>
              <a:rPr lang="en-US" dirty="0"/>
              <a:t> = </a:t>
            </a:r>
            <a:r>
              <a:rPr lang="en-US" dirty="0" err="1"/>
              <a:t>rootNode</a:t>
            </a:r>
            <a:r>
              <a:rPr lang="en-US" dirty="0"/>
              <a:t> = 50 node</a:t>
            </a:r>
          </a:p>
          <a:p>
            <a:pPr marL="342900" indent="-342900">
              <a:buAutoNum type="arabicPeriod"/>
            </a:pPr>
            <a:r>
              <a:rPr lang="en-US" dirty="0"/>
              <a:t>20 &lt; 50 so</a:t>
            </a:r>
          </a:p>
          <a:p>
            <a:pPr marL="800100" lvl="1" indent="-342900">
              <a:buAutoNum type="arabicPeriod"/>
            </a:pPr>
            <a:r>
              <a:rPr lang="en-US" dirty="0" err="1"/>
              <a:t>currentNode</a:t>
            </a:r>
            <a:r>
              <a:rPr lang="en-US" dirty="0"/>
              <a:t> = 50.leftChild = 25 node</a:t>
            </a:r>
          </a:p>
          <a:p>
            <a:pPr marL="342900" indent="-342900">
              <a:buAutoNum type="arabicPeriod"/>
            </a:pPr>
            <a:r>
              <a:rPr lang="en-US" dirty="0"/>
              <a:t>20 &lt; </a:t>
            </a:r>
            <a:r>
              <a:rPr lang="en-US" dirty="0" err="1"/>
              <a:t>currentNode.value</a:t>
            </a:r>
            <a:r>
              <a:rPr lang="en-US" dirty="0"/>
              <a:t>(25 </a:t>
            </a:r>
            <a:r>
              <a:rPr lang="en-US" dirty="0" err="1"/>
              <a:t>node.value</a:t>
            </a:r>
            <a:r>
              <a:rPr lang="en-US" dirty="0"/>
              <a:t>) so</a:t>
            </a:r>
          </a:p>
          <a:p>
            <a:pPr marL="800100" lvl="1" indent="-342900">
              <a:buAutoNum type="arabicPeriod"/>
            </a:pPr>
            <a:r>
              <a:rPr lang="en-US" dirty="0" err="1"/>
              <a:t>currentNode</a:t>
            </a:r>
            <a:r>
              <a:rPr lang="en-US" dirty="0"/>
              <a:t> = </a:t>
            </a:r>
            <a:r>
              <a:rPr lang="en-US" dirty="0" err="1"/>
              <a:t>currentNode.leftChild</a:t>
            </a:r>
            <a:r>
              <a:rPr lang="en-US" dirty="0"/>
              <a:t> = 25 node</a:t>
            </a:r>
          </a:p>
          <a:p>
            <a:pPr marL="342900" indent="-342900">
              <a:buAutoNum type="arabicPeriod"/>
            </a:pPr>
            <a:r>
              <a:rPr lang="en-US" dirty="0" err="1"/>
              <a:t>currentNode.leftChild</a:t>
            </a:r>
            <a:r>
              <a:rPr lang="en-US" dirty="0"/>
              <a:t> = None so</a:t>
            </a:r>
          </a:p>
          <a:p>
            <a:pPr marL="800100" lvl="1" indent="-342900">
              <a:buAutoNum type="arabicPeriod"/>
            </a:pPr>
            <a:r>
              <a:rPr lang="en-US" dirty="0" err="1"/>
              <a:t>currentNode.leftChild</a:t>
            </a:r>
            <a:r>
              <a:rPr lang="en-US" dirty="0"/>
              <a:t> = 20 Node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F8EE17-D41F-432B-8580-987F0FF0A34E}"/>
              </a:ext>
            </a:extLst>
          </p:cNvPr>
          <p:cNvSpPr txBox="1"/>
          <p:nvPr/>
        </p:nvSpPr>
        <p:spPr>
          <a:xfrm>
            <a:off x="4691069" y="4679909"/>
            <a:ext cx="72530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37:</a:t>
            </a:r>
          </a:p>
          <a:p>
            <a:pPr marL="342900" indent="-342900">
              <a:buAutoNum type="arabicPeriod"/>
            </a:pPr>
            <a:r>
              <a:rPr lang="en-US" dirty="0" err="1"/>
              <a:t>currentNode</a:t>
            </a:r>
            <a:r>
              <a:rPr lang="en-US" dirty="0"/>
              <a:t> = </a:t>
            </a:r>
            <a:r>
              <a:rPr lang="en-US" dirty="0" err="1"/>
              <a:t>rootNode</a:t>
            </a:r>
            <a:r>
              <a:rPr lang="en-US" dirty="0"/>
              <a:t> = 50 node</a:t>
            </a:r>
          </a:p>
          <a:p>
            <a:pPr marL="342900" indent="-342900">
              <a:buAutoNum type="arabicPeriod"/>
            </a:pPr>
            <a:r>
              <a:rPr lang="en-US" dirty="0"/>
              <a:t>37 &lt; 50 so</a:t>
            </a:r>
          </a:p>
          <a:p>
            <a:pPr marL="800100" lvl="1" indent="-342900">
              <a:buAutoNum type="arabicPeriod"/>
            </a:pPr>
            <a:r>
              <a:rPr lang="en-US" dirty="0" err="1"/>
              <a:t>currentNode</a:t>
            </a:r>
            <a:r>
              <a:rPr lang="en-US" dirty="0"/>
              <a:t> = 50.leftChild = 25 node</a:t>
            </a:r>
          </a:p>
          <a:p>
            <a:pPr marL="342900" indent="-342900">
              <a:buAutoNum type="arabicPeriod"/>
            </a:pPr>
            <a:r>
              <a:rPr lang="en-US" dirty="0"/>
              <a:t>37 &gt; </a:t>
            </a:r>
            <a:r>
              <a:rPr lang="en-US" dirty="0" err="1"/>
              <a:t>currentNode.value</a:t>
            </a:r>
            <a:r>
              <a:rPr lang="en-US" dirty="0"/>
              <a:t>(25 </a:t>
            </a:r>
            <a:r>
              <a:rPr lang="en-US" dirty="0" err="1"/>
              <a:t>node.value</a:t>
            </a:r>
            <a:r>
              <a:rPr lang="en-US" dirty="0"/>
              <a:t>) so</a:t>
            </a:r>
          </a:p>
          <a:p>
            <a:pPr marL="800100" lvl="1" indent="-342900">
              <a:buAutoNum type="arabicPeriod"/>
            </a:pPr>
            <a:r>
              <a:rPr lang="en-US" dirty="0" err="1"/>
              <a:t>currentNode</a:t>
            </a:r>
            <a:r>
              <a:rPr lang="en-US" dirty="0"/>
              <a:t> = </a:t>
            </a:r>
            <a:r>
              <a:rPr lang="en-US" dirty="0" err="1"/>
              <a:t>currentNode.rightChild</a:t>
            </a:r>
            <a:r>
              <a:rPr lang="en-US" dirty="0"/>
              <a:t> = 25 node</a:t>
            </a:r>
          </a:p>
          <a:p>
            <a:pPr marL="342900" indent="-342900">
              <a:buAutoNum type="arabicPeriod"/>
            </a:pPr>
            <a:r>
              <a:rPr lang="en-US" dirty="0" err="1"/>
              <a:t>currentNode.rightChild</a:t>
            </a:r>
            <a:r>
              <a:rPr lang="en-US" dirty="0"/>
              <a:t> = 37 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63FA7C-6288-4CC9-A999-E43A1620809F}"/>
              </a:ext>
            </a:extLst>
          </p:cNvPr>
          <p:cNvSpPr txBox="1"/>
          <p:nvPr/>
        </p:nvSpPr>
        <p:spPr>
          <a:xfrm>
            <a:off x="363984" y="4935180"/>
            <a:ext cx="36753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rgbClr val="FF0000"/>
                </a:solidFill>
              </a:rPr>
              <a:t>So, infinite loop </a:t>
            </a:r>
            <a:r>
              <a:rPr lang="en-US" b="1" dirty="0" err="1">
                <a:solidFill>
                  <a:srgbClr val="FF0000"/>
                </a:solidFill>
              </a:rPr>
              <a:t>hobe</a:t>
            </a:r>
            <a:r>
              <a:rPr lang="en-US" b="1" dirty="0">
                <a:solidFill>
                  <a:srgbClr val="FF0000"/>
                </a:solidFill>
              </a:rPr>
              <a:t>. Jodi value&lt;</a:t>
            </a:r>
            <a:r>
              <a:rPr lang="en-US" b="1" dirty="0" err="1">
                <a:solidFill>
                  <a:srgbClr val="FF0000"/>
                </a:solidFill>
              </a:rPr>
              <a:t>cn.leftChild.value</a:t>
            </a:r>
            <a:r>
              <a:rPr lang="en-US" b="1" dirty="0">
                <a:solidFill>
                  <a:srgbClr val="FF0000"/>
                </a:solidFill>
              </a:rPr>
              <a:t> hoy, check </a:t>
            </a:r>
            <a:r>
              <a:rPr lang="en-US" b="1" dirty="0" err="1">
                <a:solidFill>
                  <a:srgbClr val="FF0000"/>
                </a:solidFill>
              </a:rPr>
              <a:t>korbo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leftChild</a:t>
            </a:r>
            <a:r>
              <a:rPr lang="en-US" b="1" dirty="0">
                <a:solidFill>
                  <a:srgbClr val="FF0000"/>
                </a:solidFill>
              </a:rPr>
              <a:t> none kina. </a:t>
            </a:r>
            <a:r>
              <a:rPr lang="en-US" b="1" dirty="0" err="1">
                <a:solidFill>
                  <a:srgbClr val="FF0000"/>
                </a:solidFill>
              </a:rPr>
              <a:t>Hoile</a:t>
            </a:r>
            <a:r>
              <a:rPr lang="en-US" b="1" dirty="0">
                <a:solidFill>
                  <a:srgbClr val="FF0000"/>
                </a:solidFill>
              </a:rPr>
              <a:t> insert </a:t>
            </a:r>
            <a:r>
              <a:rPr lang="en-US" b="1" dirty="0" err="1">
                <a:solidFill>
                  <a:srgbClr val="FF0000"/>
                </a:solidFill>
              </a:rPr>
              <a:t>korbo</a:t>
            </a:r>
            <a:r>
              <a:rPr lang="en-US" b="1" dirty="0">
                <a:solidFill>
                  <a:srgbClr val="FF0000"/>
                </a:solidFill>
              </a:rPr>
              <a:t>. </a:t>
            </a:r>
            <a:r>
              <a:rPr lang="en-US" b="1" dirty="0" err="1">
                <a:solidFill>
                  <a:srgbClr val="FF0000"/>
                </a:solidFill>
              </a:rPr>
              <a:t>Noile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cn</a:t>
            </a:r>
            <a:r>
              <a:rPr lang="en-US" b="1" dirty="0">
                <a:solidFill>
                  <a:srgbClr val="FF0000"/>
                </a:solidFill>
              </a:rPr>
              <a:t> = </a:t>
            </a:r>
            <a:r>
              <a:rPr lang="en-US" b="1" dirty="0" err="1">
                <a:solidFill>
                  <a:srgbClr val="FF0000"/>
                </a:solidFill>
              </a:rPr>
              <a:t>cn.leftChild</a:t>
            </a:r>
            <a:r>
              <a:rPr lang="en-US" b="1" dirty="0">
                <a:solidFill>
                  <a:srgbClr val="FF0000"/>
                </a:solidFill>
              </a:rPr>
              <a:t>, vice versa for </a:t>
            </a:r>
            <a:r>
              <a:rPr lang="en-US" b="1" dirty="0" err="1">
                <a:solidFill>
                  <a:srgbClr val="FF0000"/>
                </a:solidFill>
              </a:rPr>
              <a:t>rightchild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F28762-7076-4C4F-BB9A-F07AF6E0ED9A}"/>
              </a:ext>
            </a:extLst>
          </p:cNvPr>
          <p:cNvSpPr txBox="1"/>
          <p:nvPr/>
        </p:nvSpPr>
        <p:spPr>
          <a:xfrm>
            <a:off x="363984" y="146766"/>
            <a:ext cx="5007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INSERT</a:t>
            </a:r>
          </a:p>
        </p:txBody>
      </p:sp>
    </p:spTree>
    <p:extLst>
      <p:ext uri="{BB962C8B-B14F-4D97-AF65-F5344CB8AC3E}">
        <p14:creationId xmlns:p14="http://schemas.microsoft.com/office/powerpoint/2010/main" val="163264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C1DD30-C344-42C0-967A-8BA794929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836" y="0"/>
            <a:ext cx="8744506" cy="35334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3133EC-8D4B-4B8C-B1E1-0CA7652AB580}"/>
              </a:ext>
            </a:extLst>
          </p:cNvPr>
          <p:cNvSpPr txBox="1"/>
          <p:nvPr/>
        </p:nvSpPr>
        <p:spPr>
          <a:xfrm>
            <a:off x="369903" y="3533488"/>
            <a:ext cx="519639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/>
              <a:t>currentNode</a:t>
            </a:r>
            <a:r>
              <a:rPr lang="en-US" dirty="0"/>
              <a:t> = self = 50 node</a:t>
            </a:r>
          </a:p>
          <a:p>
            <a:pPr marL="342900" indent="-342900">
              <a:buAutoNum type="arabicPeriod"/>
            </a:pPr>
            <a:r>
              <a:rPr lang="en-US" dirty="0"/>
              <a:t>26 &lt; </a:t>
            </a:r>
            <a:r>
              <a:rPr lang="en-US" dirty="0" err="1"/>
              <a:t>currentNode.value</a:t>
            </a:r>
            <a:r>
              <a:rPr lang="en-US" dirty="0"/>
              <a:t> so </a:t>
            </a:r>
          </a:p>
          <a:p>
            <a:pPr marL="800100" lvl="1" indent="-342900">
              <a:buAutoNum type="arabicPeriod"/>
            </a:pPr>
            <a:r>
              <a:rPr lang="en-US" dirty="0" err="1"/>
              <a:t>currentNode</a:t>
            </a:r>
            <a:r>
              <a:rPr lang="en-US" dirty="0"/>
              <a:t> = </a:t>
            </a:r>
            <a:r>
              <a:rPr lang="en-US" dirty="0" err="1"/>
              <a:t>cn.leftChild</a:t>
            </a:r>
            <a:r>
              <a:rPr lang="en-US" dirty="0"/>
              <a:t> = 25 node</a:t>
            </a:r>
          </a:p>
          <a:p>
            <a:pPr marL="342900" indent="-342900">
              <a:buAutoNum type="arabicPeriod"/>
            </a:pPr>
            <a:r>
              <a:rPr lang="en-US" dirty="0"/>
              <a:t>26 &gt; </a:t>
            </a:r>
            <a:r>
              <a:rPr lang="en-US" dirty="0" err="1"/>
              <a:t>cu.value</a:t>
            </a:r>
            <a:r>
              <a:rPr lang="en-US" dirty="0"/>
              <a:t> so </a:t>
            </a:r>
          </a:p>
          <a:p>
            <a:pPr marL="800100" lvl="1" indent="-342900">
              <a:buAutoNum type="arabicPeriod"/>
            </a:pPr>
            <a:r>
              <a:rPr lang="en-US" dirty="0" err="1"/>
              <a:t>currentNode</a:t>
            </a:r>
            <a:r>
              <a:rPr lang="en-US" dirty="0"/>
              <a:t> = </a:t>
            </a:r>
            <a:r>
              <a:rPr lang="en-US" dirty="0" err="1"/>
              <a:t>cn.rightChild</a:t>
            </a:r>
            <a:r>
              <a:rPr lang="en-US" dirty="0"/>
              <a:t> = 37 node</a:t>
            </a:r>
          </a:p>
          <a:p>
            <a:pPr marL="342900" indent="-342900">
              <a:buAutoNum type="arabicPeriod"/>
            </a:pPr>
            <a:r>
              <a:rPr lang="en-US" dirty="0"/>
              <a:t>37 node er </a:t>
            </a:r>
            <a:r>
              <a:rPr lang="en-US" dirty="0" err="1"/>
              <a:t>leftChild.value</a:t>
            </a:r>
            <a:r>
              <a:rPr lang="en-US" dirty="0"/>
              <a:t> == 26 so</a:t>
            </a:r>
          </a:p>
          <a:p>
            <a:pPr marL="800100" lvl="1" indent="-342900">
              <a:buAutoNum type="arabicPeriod"/>
            </a:pPr>
            <a:r>
              <a:rPr lang="en-US" dirty="0"/>
              <a:t>Break</a:t>
            </a:r>
          </a:p>
          <a:p>
            <a:pPr marL="342900" indent="-342900">
              <a:buAutoNum type="arabicPeriod"/>
            </a:pPr>
            <a:r>
              <a:rPr lang="en-US" dirty="0"/>
              <a:t>Jodi </a:t>
            </a:r>
            <a:r>
              <a:rPr lang="en-US" dirty="0" err="1"/>
              <a:t>currentNode</a:t>
            </a:r>
            <a:r>
              <a:rPr lang="en-US" dirty="0"/>
              <a:t> er </a:t>
            </a:r>
            <a:r>
              <a:rPr lang="en-US" dirty="0" err="1"/>
              <a:t>leftChild.value</a:t>
            </a:r>
            <a:r>
              <a:rPr lang="en-US" dirty="0"/>
              <a:t> == value hoy:</a:t>
            </a:r>
          </a:p>
          <a:p>
            <a:pPr marL="800100" lvl="1" indent="-342900">
              <a:buAutoNum type="arabicPeriod"/>
            </a:pPr>
            <a:r>
              <a:rPr lang="en-US" dirty="0" err="1"/>
              <a:t>currentNode.leftChild</a:t>
            </a:r>
            <a:r>
              <a:rPr lang="en-US" dirty="0"/>
              <a:t> = None</a:t>
            </a:r>
          </a:p>
          <a:p>
            <a:pPr marL="342900" indent="-342900">
              <a:buAutoNum type="arabicPeriod"/>
            </a:pPr>
            <a:r>
              <a:rPr lang="en-US" dirty="0"/>
              <a:t>Else:</a:t>
            </a:r>
          </a:p>
          <a:p>
            <a:pPr marL="800100" lvl="1" indent="-342900">
              <a:buAutoNum type="arabicPeriod"/>
            </a:pPr>
            <a:r>
              <a:rPr lang="en-US" dirty="0" err="1"/>
              <a:t>Cn.rightChild</a:t>
            </a:r>
            <a:r>
              <a:rPr lang="en-US" dirty="0"/>
              <a:t> = None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1257300" lvl="2" indent="-342900">
              <a:buAutoNum type="arabicPeriod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60E203-FA3A-4625-BE83-55CF5AD72804}"/>
              </a:ext>
            </a:extLst>
          </p:cNvPr>
          <p:cNvSpPr txBox="1"/>
          <p:nvPr/>
        </p:nvSpPr>
        <p:spPr>
          <a:xfrm>
            <a:off x="5908089" y="2933323"/>
            <a:ext cx="57793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Infinite loop. Jodi value &lt; </a:t>
            </a:r>
            <a:r>
              <a:rPr lang="en-US" b="1" dirty="0" err="1">
                <a:solidFill>
                  <a:srgbClr val="FF0000"/>
                </a:solidFill>
              </a:rPr>
              <a:t>cn.val</a:t>
            </a:r>
            <a:r>
              <a:rPr lang="en-US" b="1" dirty="0">
                <a:solidFill>
                  <a:srgbClr val="FF0000"/>
                </a:solidFill>
              </a:rPr>
              <a:t> hoy, check if </a:t>
            </a:r>
            <a:r>
              <a:rPr lang="en-US" b="1" dirty="0" err="1">
                <a:solidFill>
                  <a:srgbClr val="FF0000"/>
                </a:solidFill>
              </a:rPr>
              <a:t>cn.leftChild</a:t>
            </a:r>
            <a:r>
              <a:rPr lang="en-US" b="1" dirty="0">
                <a:solidFill>
                  <a:srgbClr val="FF0000"/>
                </a:solidFill>
              </a:rPr>
              <a:t> is not none. If not, check if value == </a:t>
            </a:r>
            <a:r>
              <a:rPr lang="en-US" b="1" dirty="0" err="1">
                <a:solidFill>
                  <a:srgbClr val="FF0000"/>
                </a:solidFill>
              </a:rPr>
              <a:t>leftChild.value</a:t>
            </a:r>
            <a:r>
              <a:rPr lang="en-US" b="1" dirty="0">
                <a:solidFill>
                  <a:srgbClr val="FF0000"/>
                </a:solidFill>
              </a:rPr>
              <a:t>. If not, </a:t>
            </a:r>
            <a:r>
              <a:rPr lang="en-US" b="1" dirty="0" err="1">
                <a:solidFill>
                  <a:srgbClr val="FF0000"/>
                </a:solidFill>
              </a:rPr>
              <a:t>cn</a:t>
            </a:r>
            <a:r>
              <a:rPr lang="en-US" b="1" dirty="0">
                <a:solidFill>
                  <a:srgbClr val="FF0000"/>
                </a:solidFill>
              </a:rPr>
              <a:t> = </a:t>
            </a:r>
            <a:r>
              <a:rPr lang="en-US" b="1" dirty="0" err="1">
                <a:solidFill>
                  <a:srgbClr val="FF0000"/>
                </a:solidFill>
              </a:rPr>
              <a:t>cn.leftChild</a:t>
            </a:r>
            <a:r>
              <a:rPr lang="en-US" b="1" dirty="0">
                <a:solidFill>
                  <a:srgbClr val="FF0000"/>
                </a:solidFill>
              </a:rPr>
              <a:t>. Else, </a:t>
            </a:r>
            <a:r>
              <a:rPr lang="en-US" b="1" dirty="0" err="1">
                <a:solidFill>
                  <a:srgbClr val="FF0000"/>
                </a:solidFill>
              </a:rPr>
              <a:t>leftchild</a:t>
            </a:r>
            <a:r>
              <a:rPr lang="en-US" b="1" dirty="0">
                <a:solidFill>
                  <a:srgbClr val="FF0000"/>
                </a:solidFill>
              </a:rPr>
              <a:t> = none and true. </a:t>
            </a:r>
            <a:r>
              <a:rPr lang="en-US" b="1" dirty="0" err="1">
                <a:solidFill>
                  <a:srgbClr val="FF0000"/>
                </a:solidFill>
              </a:rPr>
              <a:t>Eivabe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rightchild</a:t>
            </a:r>
            <a:r>
              <a:rPr lang="en-US" b="1" dirty="0">
                <a:solidFill>
                  <a:srgbClr val="FF0000"/>
                </a:solidFill>
              </a:rPr>
              <a:t> o.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801920-8AD1-4980-B914-84E480669D48}"/>
              </a:ext>
            </a:extLst>
          </p:cNvPr>
          <p:cNvSpPr txBox="1"/>
          <p:nvPr/>
        </p:nvSpPr>
        <p:spPr>
          <a:xfrm>
            <a:off x="5877017" y="4287915"/>
            <a:ext cx="51963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Break er pore:</a:t>
            </a:r>
          </a:p>
          <a:p>
            <a:r>
              <a:rPr lang="en-US" dirty="0"/>
              <a:t>Jodi value &lt; </a:t>
            </a:r>
            <a:r>
              <a:rPr lang="en-US" dirty="0" err="1"/>
              <a:t>currentNode.value</a:t>
            </a:r>
            <a:r>
              <a:rPr lang="en-US" dirty="0"/>
              <a:t> hoy:</a:t>
            </a:r>
          </a:p>
          <a:p>
            <a:r>
              <a:rPr lang="en-US" dirty="0"/>
              <a:t>	</a:t>
            </a:r>
            <a:r>
              <a:rPr lang="en-US" dirty="0" err="1"/>
              <a:t>currentNode.leftChild</a:t>
            </a:r>
            <a:r>
              <a:rPr lang="en-US" dirty="0"/>
              <a:t> = none</a:t>
            </a:r>
          </a:p>
          <a:p>
            <a:r>
              <a:rPr lang="en-US" dirty="0"/>
              <a:t>Else:	</a:t>
            </a:r>
          </a:p>
          <a:p>
            <a:r>
              <a:rPr lang="en-US" dirty="0"/>
              <a:t>	</a:t>
            </a:r>
            <a:r>
              <a:rPr lang="en-US" dirty="0" err="1"/>
              <a:t>cn.rightHCild</a:t>
            </a:r>
            <a:r>
              <a:rPr lang="en-US" dirty="0"/>
              <a:t> = none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D26C89-62A4-4D9B-BA01-0DB13DA57803}"/>
              </a:ext>
            </a:extLst>
          </p:cNvPr>
          <p:cNvSpPr txBox="1"/>
          <p:nvPr/>
        </p:nvSpPr>
        <p:spPr>
          <a:xfrm>
            <a:off x="497150" y="217255"/>
            <a:ext cx="5007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2282559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8B0E646-97A0-41B1-83CA-53DF367D5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11" y="0"/>
            <a:ext cx="10905066" cy="50981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873AC6-7D63-496B-96FD-9A0C25D877EC}"/>
              </a:ext>
            </a:extLst>
          </p:cNvPr>
          <p:cNvSpPr txBox="1"/>
          <p:nvPr/>
        </p:nvSpPr>
        <p:spPr>
          <a:xfrm>
            <a:off x="3630967" y="2549059"/>
            <a:ext cx="64274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 delete </a:t>
            </a:r>
            <a:r>
              <a:rPr lang="en-US" dirty="0" err="1"/>
              <a:t>korbo</a:t>
            </a:r>
            <a:r>
              <a:rPr lang="en-US" dirty="0"/>
              <a:t>. 25 er left tree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jodi</a:t>
            </a:r>
            <a:r>
              <a:rPr lang="en-US" dirty="0"/>
              <a:t> </a:t>
            </a:r>
            <a:r>
              <a:rPr lang="en-US" dirty="0" err="1"/>
              <a:t>kisu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thake</a:t>
            </a:r>
            <a:r>
              <a:rPr lang="en-US" dirty="0"/>
              <a:t>, </a:t>
            </a:r>
            <a:r>
              <a:rPr lang="en-US" dirty="0" err="1"/>
              <a:t>taile</a:t>
            </a:r>
            <a:r>
              <a:rPr lang="en-US" dirty="0"/>
              <a:t> 25 er </a:t>
            </a:r>
            <a:r>
              <a:rPr lang="en-US" dirty="0" err="1"/>
              <a:t>jaygay</a:t>
            </a:r>
            <a:r>
              <a:rPr lang="en-US" dirty="0"/>
              <a:t> 25 er right tree </a:t>
            </a:r>
            <a:r>
              <a:rPr lang="en-US" dirty="0" err="1"/>
              <a:t>boshay</a:t>
            </a:r>
            <a:r>
              <a:rPr lang="en-US" dirty="0"/>
              <a:t> </a:t>
            </a:r>
            <a:r>
              <a:rPr lang="en-US" dirty="0" err="1"/>
              <a:t>dibo</a:t>
            </a:r>
            <a:r>
              <a:rPr lang="en-US" dirty="0"/>
              <a:t>, </a:t>
            </a:r>
            <a:r>
              <a:rPr lang="en-US" dirty="0" err="1"/>
              <a:t>karon</a:t>
            </a:r>
            <a:r>
              <a:rPr lang="en-US" dirty="0"/>
              <a:t> </a:t>
            </a:r>
            <a:r>
              <a:rPr lang="en-US" dirty="0" err="1"/>
              <a:t>rootNode</a:t>
            </a:r>
            <a:r>
              <a:rPr lang="en-US" dirty="0"/>
              <a:t> 50 er left tree </a:t>
            </a:r>
            <a:r>
              <a:rPr lang="en-US" dirty="0" err="1"/>
              <a:t>te</a:t>
            </a:r>
            <a:r>
              <a:rPr lang="en-US" dirty="0"/>
              <a:t> 50 er </a:t>
            </a:r>
            <a:r>
              <a:rPr lang="en-US" dirty="0" err="1"/>
              <a:t>cheye</a:t>
            </a:r>
            <a:r>
              <a:rPr lang="en-US" dirty="0"/>
              <a:t> </a:t>
            </a:r>
            <a:r>
              <a:rPr lang="en-US" dirty="0" err="1"/>
              <a:t>boro</a:t>
            </a:r>
            <a:r>
              <a:rPr lang="en-US" dirty="0"/>
              <a:t> </a:t>
            </a:r>
            <a:r>
              <a:rPr lang="en-US" dirty="0" err="1"/>
              <a:t>kisui</a:t>
            </a:r>
            <a:r>
              <a:rPr lang="en-US" dirty="0"/>
              <a:t> </a:t>
            </a:r>
            <a:r>
              <a:rPr lang="en-US" dirty="0" err="1"/>
              <a:t>boshte</a:t>
            </a:r>
            <a:r>
              <a:rPr lang="en-US" dirty="0"/>
              <a:t> </a:t>
            </a:r>
            <a:r>
              <a:rPr lang="en-US" dirty="0" err="1"/>
              <a:t>parbe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, so </a:t>
            </a:r>
            <a:r>
              <a:rPr lang="en-US" dirty="0" err="1"/>
              <a:t>ami</a:t>
            </a:r>
            <a:r>
              <a:rPr lang="en-US" dirty="0"/>
              <a:t> </a:t>
            </a:r>
            <a:r>
              <a:rPr lang="en-US" dirty="0" err="1"/>
              <a:t>eikhane</a:t>
            </a:r>
            <a:r>
              <a:rPr lang="en-US" dirty="0"/>
              <a:t> 25 er </a:t>
            </a:r>
            <a:r>
              <a:rPr lang="en-US" dirty="0" err="1"/>
              <a:t>jaygay</a:t>
            </a:r>
            <a:r>
              <a:rPr lang="en-US" dirty="0"/>
              <a:t> 25 er right tree </a:t>
            </a:r>
            <a:r>
              <a:rPr lang="en-US" dirty="0" err="1"/>
              <a:t>boshabo</a:t>
            </a:r>
            <a:r>
              <a:rPr lang="en-US" dirty="0"/>
              <a:t>. vice versa.</a:t>
            </a:r>
          </a:p>
          <a:p>
            <a:r>
              <a:rPr lang="en-US" dirty="0" err="1"/>
              <a:t>Duitai</a:t>
            </a:r>
            <a:r>
              <a:rPr lang="en-US" dirty="0"/>
              <a:t> </a:t>
            </a:r>
            <a:r>
              <a:rPr lang="en-US" dirty="0" err="1"/>
              <a:t>thakle</a:t>
            </a:r>
            <a:r>
              <a:rPr lang="en-US" dirty="0"/>
              <a:t>:</a:t>
            </a:r>
          </a:p>
          <a:p>
            <a:r>
              <a:rPr lang="en-US" dirty="0"/>
              <a:t>1. 25 er </a:t>
            </a:r>
            <a:r>
              <a:rPr lang="en-US" dirty="0" err="1"/>
              <a:t>lefttree</a:t>
            </a:r>
            <a:r>
              <a:rPr lang="en-US" dirty="0"/>
              <a:t> er maximum node ta </a:t>
            </a:r>
            <a:r>
              <a:rPr lang="en-US" dirty="0" err="1"/>
              <a:t>ene</a:t>
            </a:r>
            <a:r>
              <a:rPr lang="en-US" dirty="0"/>
              <a:t> 25 er </a:t>
            </a:r>
            <a:r>
              <a:rPr lang="en-US" dirty="0" err="1"/>
              <a:t>jaygay</a:t>
            </a:r>
            <a:r>
              <a:rPr lang="en-US" dirty="0"/>
              <a:t> </a:t>
            </a:r>
            <a:r>
              <a:rPr lang="en-US" dirty="0" err="1"/>
              <a:t>boshaye</a:t>
            </a:r>
            <a:r>
              <a:rPr lang="en-US" dirty="0"/>
              <a:t> </a:t>
            </a:r>
            <a:r>
              <a:rPr lang="en-US" dirty="0" err="1"/>
              <a:t>dibo</a:t>
            </a:r>
            <a:r>
              <a:rPr lang="en-US" dirty="0"/>
              <a:t> and </a:t>
            </a:r>
            <a:r>
              <a:rPr lang="en-US" dirty="0" err="1"/>
              <a:t>maximumNode</a:t>
            </a:r>
            <a:r>
              <a:rPr lang="en-US" dirty="0"/>
              <a:t> er </a:t>
            </a:r>
            <a:r>
              <a:rPr lang="en-US" dirty="0" err="1"/>
              <a:t>leftCHild</a:t>
            </a:r>
            <a:r>
              <a:rPr lang="en-US" dirty="0"/>
              <a:t> er </a:t>
            </a:r>
            <a:r>
              <a:rPr lang="en-US" dirty="0" err="1"/>
              <a:t>hobe</a:t>
            </a:r>
            <a:r>
              <a:rPr lang="en-US" dirty="0"/>
              <a:t> 25 er left tree, and </a:t>
            </a:r>
            <a:r>
              <a:rPr lang="en-US" dirty="0" err="1"/>
              <a:t>rightChild</a:t>
            </a:r>
            <a:r>
              <a:rPr lang="en-US" dirty="0"/>
              <a:t> </a:t>
            </a:r>
            <a:r>
              <a:rPr lang="en-US" dirty="0" err="1"/>
              <a:t>hobe</a:t>
            </a:r>
            <a:r>
              <a:rPr lang="en-US" dirty="0"/>
              <a:t> 25 er right tree.</a:t>
            </a:r>
          </a:p>
          <a:p>
            <a:endParaRPr lang="en-US" dirty="0"/>
          </a:p>
          <a:p>
            <a:r>
              <a:rPr lang="en-US" dirty="0"/>
              <a:t>Ekta node delete kora = parent er reference gula update kora</a:t>
            </a:r>
          </a:p>
          <a:p>
            <a:endParaRPr lang="en-US" dirty="0"/>
          </a:p>
          <a:p>
            <a:r>
              <a:rPr lang="en-US" dirty="0" err="1"/>
              <a:t>previousNode</a:t>
            </a:r>
            <a:r>
              <a:rPr lang="en-US" dirty="0"/>
              <a:t>, </a:t>
            </a:r>
            <a:r>
              <a:rPr lang="en-US"/>
              <a:t>nextNode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391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33BF3-804A-4852-81AF-C02D49BE9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521C8-C8A3-4A27-9C9F-B36BBEF3C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4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451</Words>
  <Application>Microsoft Office PowerPoint</Application>
  <PresentationFormat>Widescreen</PresentationFormat>
  <Paragraphs>55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Rakib Ayon</dc:creator>
  <cp:lastModifiedBy>Rakib Ayon</cp:lastModifiedBy>
  <cp:revision>126</cp:revision>
  <dcterms:created xsi:type="dcterms:W3CDTF">2020-10-11T14:12:23Z</dcterms:created>
  <dcterms:modified xsi:type="dcterms:W3CDTF">2021-01-23T19:23:32Z</dcterms:modified>
</cp:coreProperties>
</file>