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2130-FCA8-4ED6-B80D-177D1C37C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77B5-5B5D-4E31-860A-AF502F09A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3CB0-C53E-49A6-8189-A6BC63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6A40-643A-4CD8-8E00-C3027DAD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8333-095C-44CD-9161-4A65DC9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67B8-EBBF-438F-A4BD-FC6D3830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F0813-3509-44E8-95BF-89C00795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923F2-CE3F-4285-9527-7A5672CF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3ABB-7127-4010-9752-8C59BE05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4DD7-5BE7-4983-9B25-CF59F8DD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96D05-A675-419C-B5B0-9CD46E8EE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3635F-D246-4596-9DEE-A24F5BB8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792B-CFBA-43DF-88C7-121BFBD3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5976-1BA9-4858-A820-F9F95EE4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932B-8DBD-4F54-94EE-DEE69B4D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DAEA-FDA1-4C3F-8322-1C92D01E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350B-90A1-4B2A-9C81-3B7B797A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189D-3C17-4F17-8037-0C98F7DE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D552-E55A-46E9-9010-7E34F63A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ED2B-C1F4-42A2-80E4-44B5E8F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2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8FEA-A912-4691-B5DC-45C3F6A6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0EEB-5322-4F4A-81AB-CC7EFFAC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D14D-433E-4BE8-96A4-B58C0BD0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C40-70F2-411E-B415-1E514981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BC4C-A1D5-4306-871B-48A155B6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2A48-11E6-4F63-8565-5DDE8B50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5E6A-7EB7-4636-8EB6-5BAF61546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F5684-A2C7-49E0-86D2-5EE07081E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F09D6-1DC8-4CAC-A3BB-5171458D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64AD-01F5-42B6-8786-77DF462D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B9CA2-8441-43AC-975A-B844237D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32B-702B-4289-A05F-091EBA0C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D5766-FCD6-423A-879F-DF8EA552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1024F-3FFF-43AE-9E44-1CF232DD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BAE6B-EF8B-4E90-A04F-3DD4E5F40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2879B-F73F-41B7-AE29-1D239C03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A8A67-0ACE-4DE4-8816-D49FD456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29381-2D34-4D63-99EF-664DED53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D9E37-2D3E-4922-B078-6213F43D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8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B30C-F195-4795-8290-F5854AA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0F39-E122-4EE0-8AE6-A3E9F5EC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165E-4342-4835-AB36-C7144595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8454E-FDBE-4C77-BB6A-6EAAF1F2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267F0-1B98-4439-AA0D-AF23C1C3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EC9A2-7FF9-4C42-90A1-CB56F650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DDD8-8A49-4112-B2AD-41E23793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8897-0922-4F08-AAA0-729C5ABB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F97D-9054-496F-BC28-9107284C5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BB691-E832-48FD-A0FE-3118F2683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1685-2841-4732-8AE7-6D91A21E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DC856-F36A-47E9-8006-1D1653A8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791E-0973-47B3-A4EB-4B29EEFC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D417-614B-4B2A-9611-A0BCE306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04D29-ABC0-4B43-9402-32043FFF6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DF540-BA6A-43C9-BF08-68F55FD46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45B75-AE04-40E8-8C20-85E4B336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88620-3E62-4F94-A1A1-C1E66D7A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7693-00C8-4B0E-BB6D-07D97089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038A4-E288-4FC2-BA02-CD20EEF3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492B9-7554-426F-9C27-CCE3D168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C600-D904-4CD2-907B-6C963C8A5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661A-2844-49A3-BDAD-06040001A7D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8072-971B-437A-BC9E-2BA0C5197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5E24-6E1C-4A6F-82FA-0ED3F59BB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840B-29EF-41CC-9CB7-D1C10723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8A09C-9FB8-4B60-BC17-A07A7909FFCC}"/>
              </a:ext>
            </a:extLst>
          </p:cNvPr>
          <p:cNvSpPr txBox="1"/>
          <p:nvPr/>
        </p:nvSpPr>
        <p:spPr>
          <a:xfrm>
            <a:off x="541538" y="355107"/>
            <a:ext cx="111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ivide and Conquer">
            <a:extLst>
              <a:ext uri="{FF2B5EF4-FFF2-40B4-BE49-F238E27FC236}">
                <a16:creationId xmlns:a16="http://schemas.microsoft.com/office/drawing/2014/main" id="{44E42402-E546-4206-BF24-548C518A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1" y="3573587"/>
            <a:ext cx="52387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E1B5D-8EB3-4368-9680-AA3F5A49DE2C}"/>
              </a:ext>
            </a:extLst>
          </p:cNvPr>
          <p:cNvSpPr txBox="1"/>
          <p:nvPr/>
        </p:nvSpPr>
        <p:spPr>
          <a:xfrm>
            <a:off x="319596" y="195309"/>
            <a:ext cx="11603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sort is an example of Divide and conquer.</a:t>
            </a:r>
          </a:p>
          <a:p>
            <a:r>
              <a:rPr lang="en-US" dirty="0"/>
              <a:t>I will divide the main problem into subproblems and then divide the subproblems into smaller subproblems and like this find out the smallest subproblem I can find. Then find the smallest sub solutions of the smallest subproblems. Then accumulate all the </a:t>
            </a:r>
            <a:r>
              <a:rPr lang="en-US" dirty="0" err="1"/>
              <a:t>subsolutions</a:t>
            </a:r>
            <a:r>
              <a:rPr lang="en-US" dirty="0"/>
              <a:t> to find out the final solution.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37E364-27C0-407F-8127-1E3F1972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88" y="3429000"/>
            <a:ext cx="6262716" cy="29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DB691-D1CB-4F48-90B1-BB675E2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43" y="221967"/>
            <a:ext cx="3678268" cy="565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C146B-29C7-453F-ABFF-91CF8014431E}"/>
              </a:ext>
            </a:extLst>
          </p:cNvPr>
          <p:cNvSpPr txBox="1"/>
          <p:nvPr/>
        </p:nvSpPr>
        <p:spPr>
          <a:xfrm>
            <a:off x="559293" y="310718"/>
            <a:ext cx="54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send the list to a function called divideList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8BBEA-5B69-4B1E-992C-26D359BDAD4C}"/>
              </a:ext>
            </a:extLst>
          </p:cNvPr>
          <p:cNvSpPr txBox="1"/>
          <p:nvPr/>
        </p:nvSpPr>
        <p:spPr>
          <a:xfrm>
            <a:off x="559293" y="1572827"/>
            <a:ext cx="545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Keep calling the divideList function until its impossible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CDFEEF-05B5-4E0A-8E1C-7EAAB2EE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02" y="1256798"/>
            <a:ext cx="3987348" cy="1832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2E16A-08C8-466F-AB15-CCCCDA33C33D}"/>
              </a:ext>
            </a:extLst>
          </p:cNvPr>
          <p:cNvSpPr txBox="1"/>
          <p:nvPr/>
        </p:nvSpPr>
        <p:spPr>
          <a:xfrm>
            <a:off x="559293" y="3829235"/>
            <a:ext cx="54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start solving the smallest subproblems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1B84B-4FA2-4664-9D81-E9266B47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047" y="3668211"/>
            <a:ext cx="4629751" cy="173199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B751A5-1343-4ADF-9624-93C08F2317AB}"/>
              </a:ext>
            </a:extLst>
          </p:cNvPr>
          <p:cNvSpPr/>
          <p:nvPr/>
        </p:nvSpPr>
        <p:spPr>
          <a:xfrm>
            <a:off x="5338462" y="396632"/>
            <a:ext cx="1343441" cy="44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A15B8A-6E3F-4628-A266-9BBE4AD9BBD4}"/>
              </a:ext>
            </a:extLst>
          </p:cNvPr>
          <p:cNvSpPr/>
          <p:nvPr/>
        </p:nvSpPr>
        <p:spPr>
          <a:xfrm>
            <a:off x="5326602" y="1726232"/>
            <a:ext cx="1343441" cy="44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0B7195-F2BA-482B-BBBA-37E21D15AA97}"/>
              </a:ext>
            </a:extLst>
          </p:cNvPr>
          <p:cNvSpPr/>
          <p:nvPr/>
        </p:nvSpPr>
        <p:spPr>
          <a:xfrm>
            <a:off x="5338461" y="3907249"/>
            <a:ext cx="1343441" cy="44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D1259-A92E-4D69-9A72-1029778B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892"/>
            <a:ext cx="12192000" cy="49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C072A5-2657-4E90-9819-BBA3C671469D}"/>
              </a:ext>
            </a:extLst>
          </p:cNvPr>
          <p:cNvSpPr/>
          <p:nvPr/>
        </p:nvSpPr>
        <p:spPr>
          <a:xfrm>
            <a:off x="1145219" y="648070"/>
            <a:ext cx="1890944" cy="630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9C71B-1DBC-431C-B211-55A182D66EF6}"/>
              </a:ext>
            </a:extLst>
          </p:cNvPr>
          <p:cNvSpPr/>
          <p:nvPr/>
        </p:nvSpPr>
        <p:spPr>
          <a:xfrm>
            <a:off x="3036163" y="648070"/>
            <a:ext cx="1890944" cy="630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DC7647-F044-42C5-9C81-9249C8D47525}"/>
              </a:ext>
            </a:extLst>
          </p:cNvPr>
          <p:cNvSpPr/>
          <p:nvPr/>
        </p:nvSpPr>
        <p:spPr>
          <a:xfrm>
            <a:off x="4927107" y="648070"/>
            <a:ext cx="1890944" cy="630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E5EC2-BD5A-4E5F-B3A5-284179A82568}"/>
              </a:ext>
            </a:extLst>
          </p:cNvPr>
          <p:cNvSpPr/>
          <p:nvPr/>
        </p:nvSpPr>
        <p:spPr>
          <a:xfrm>
            <a:off x="6818051" y="648070"/>
            <a:ext cx="1890944" cy="630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75697-04EC-4B6E-9671-4EA2A6E53034}"/>
              </a:ext>
            </a:extLst>
          </p:cNvPr>
          <p:cNvSpPr/>
          <p:nvPr/>
        </p:nvSpPr>
        <p:spPr>
          <a:xfrm>
            <a:off x="8708995" y="648070"/>
            <a:ext cx="1890944" cy="630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59149-F11D-461E-B177-B3E0799CE304}"/>
              </a:ext>
            </a:extLst>
          </p:cNvPr>
          <p:cNvSpPr txBox="1"/>
          <p:nvPr/>
        </p:nvSpPr>
        <p:spPr>
          <a:xfrm>
            <a:off x="621436" y="778561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698F6-FFA5-47BD-B090-DA5EBC6EB69C}"/>
              </a:ext>
            </a:extLst>
          </p:cNvPr>
          <p:cNvSpPr txBox="1"/>
          <p:nvPr/>
        </p:nvSpPr>
        <p:spPr>
          <a:xfrm>
            <a:off x="1828799" y="167481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37DC1-D091-4E6A-81DC-8C06C34EAA86}"/>
              </a:ext>
            </a:extLst>
          </p:cNvPr>
          <p:cNvSpPr txBox="1"/>
          <p:nvPr/>
        </p:nvSpPr>
        <p:spPr>
          <a:xfrm>
            <a:off x="3828494" y="88776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CFAD7-4839-40D8-9517-C8E5646B103F}"/>
              </a:ext>
            </a:extLst>
          </p:cNvPr>
          <p:cNvSpPr txBox="1"/>
          <p:nvPr/>
        </p:nvSpPr>
        <p:spPr>
          <a:xfrm>
            <a:off x="5592932" y="88776"/>
            <a:ext cx="79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q+1/o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556E8-DACF-4C1A-964D-E012267C8EEA}"/>
              </a:ext>
            </a:extLst>
          </p:cNvPr>
          <p:cNvSpPr txBox="1"/>
          <p:nvPr/>
        </p:nvSpPr>
        <p:spPr>
          <a:xfrm>
            <a:off x="9392575" y="167481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F4020-4C77-4EB2-BEB4-8C5A7533B6F3}"/>
              </a:ext>
            </a:extLst>
          </p:cNvPr>
          <p:cNvSpPr txBox="1"/>
          <p:nvPr/>
        </p:nvSpPr>
        <p:spPr>
          <a:xfrm>
            <a:off x="337351" y="1837678"/>
            <a:ext cx="49714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merge:</a:t>
            </a:r>
          </a:p>
          <a:p>
            <a:r>
              <a:rPr lang="en-US" dirty="0"/>
              <a:t>Input: A as list, p q r as integer</a:t>
            </a:r>
          </a:p>
          <a:p>
            <a:r>
              <a:rPr lang="en-US" dirty="0"/>
              <a:t>Return: sorted list</a:t>
            </a:r>
          </a:p>
          <a:p>
            <a:r>
              <a:rPr lang="en-US" dirty="0"/>
              <a:t>A[</a:t>
            </a:r>
            <a:r>
              <a:rPr lang="en-US" dirty="0" err="1"/>
              <a:t>p,q</a:t>
            </a:r>
            <a:r>
              <a:rPr lang="en-US" dirty="0"/>
              <a:t>] and A[q+1,r] is already sorted</a:t>
            </a:r>
          </a:p>
          <a:p>
            <a:r>
              <a:rPr lang="en-US" dirty="0"/>
              <a:t>Method:</a:t>
            </a:r>
          </a:p>
          <a:p>
            <a:pPr marL="342900" indent="-342900">
              <a:buAutoNum type="arabicPeriod"/>
            </a:pPr>
            <a:r>
              <a:rPr lang="en-US" dirty="0"/>
              <a:t>q+1 </a:t>
            </a:r>
            <a:r>
              <a:rPr lang="en-US" dirty="0" err="1"/>
              <a:t>ke</a:t>
            </a:r>
            <a:r>
              <a:rPr lang="en-US" dirty="0"/>
              <a:t> o </a:t>
            </a:r>
            <a:r>
              <a:rPr lang="en-US" dirty="0" err="1"/>
              <a:t>dhorbo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sortedList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A[</a:t>
            </a:r>
            <a:r>
              <a:rPr lang="en-US" dirty="0" err="1"/>
              <a:t>p,q</a:t>
            </a:r>
            <a:r>
              <a:rPr lang="en-US" dirty="0"/>
              <a:t>] and A[</a:t>
            </a:r>
            <a:r>
              <a:rPr lang="en-US" dirty="0" err="1"/>
              <a:t>o,r</a:t>
            </a:r>
            <a:r>
              <a:rPr lang="en-US" dirty="0"/>
              <a:t>] sorted</a:t>
            </a:r>
          </a:p>
          <a:p>
            <a:pPr marL="342900" indent="-342900">
              <a:buAutoNum type="arabicPeriod"/>
            </a:pPr>
            <a:r>
              <a:rPr lang="en-US" dirty="0" err="1"/>
              <a:t>Jotokkhon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p&gt;q </a:t>
            </a:r>
            <a:r>
              <a:rPr lang="en-US" dirty="0" err="1"/>
              <a:t>othoba</a:t>
            </a:r>
            <a:r>
              <a:rPr lang="en-US" dirty="0"/>
              <a:t> o&gt;r hoy:</a:t>
            </a:r>
          </a:p>
          <a:p>
            <a:pPr marL="342900" indent="-342900">
              <a:buAutoNum type="arabicPeriod"/>
            </a:pPr>
            <a:r>
              <a:rPr lang="en-US" dirty="0"/>
              <a:t> 	</a:t>
            </a:r>
            <a:r>
              <a:rPr lang="en-US" dirty="0" err="1"/>
              <a:t>jodi</a:t>
            </a:r>
            <a:r>
              <a:rPr lang="en-US" dirty="0"/>
              <a:t> A[p] &lt;= A[o} hoy:</a:t>
            </a:r>
          </a:p>
          <a:p>
            <a:pPr marL="342900" indent="-342900">
              <a:buAutoNum type="arabicPeriod"/>
            </a:pPr>
            <a:r>
              <a:rPr lang="en-US" dirty="0"/>
              <a:t> 		</a:t>
            </a:r>
            <a:r>
              <a:rPr lang="en-US" dirty="0" err="1"/>
              <a:t>sortedList</a:t>
            </a:r>
            <a:r>
              <a:rPr lang="en-US" dirty="0"/>
              <a:t> e append A[p]</a:t>
            </a:r>
          </a:p>
          <a:p>
            <a:pPr marL="342900" indent="-342900">
              <a:buAutoNum type="arabicPeriod"/>
            </a:pPr>
            <a:r>
              <a:rPr lang="en-US" dirty="0"/>
              <a:t> 		p++</a:t>
            </a:r>
          </a:p>
          <a:p>
            <a:pPr marL="342900" indent="-342900">
              <a:buAutoNum type="arabicPeriod"/>
            </a:pPr>
            <a:r>
              <a:rPr lang="en-US" dirty="0"/>
              <a:t> 	</a:t>
            </a:r>
            <a:r>
              <a:rPr lang="en-US" dirty="0" err="1"/>
              <a:t>othoba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 		</a:t>
            </a:r>
            <a:r>
              <a:rPr lang="en-US" dirty="0" err="1"/>
              <a:t>sortedList</a:t>
            </a:r>
            <a:r>
              <a:rPr lang="en-US" dirty="0"/>
              <a:t> e append A[o]</a:t>
            </a:r>
          </a:p>
          <a:p>
            <a:pPr marL="342900" indent="-342900">
              <a:buAutoNum type="arabicPeriod"/>
            </a:pPr>
            <a:r>
              <a:rPr lang="en-US" dirty="0"/>
              <a:t> 		o++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err="1"/>
              <a:t>jodi</a:t>
            </a:r>
            <a:r>
              <a:rPr lang="en-US" dirty="0"/>
              <a:t> p&gt;q hoy:</a:t>
            </a:r>
          </a:p>
          <a:p>
            <a:pPr marL="342900" indent="-342900">
              <a:buAutoNum type="arabicPeriod"/>
            </a:pPr>
            <a:r>
              <a:rPr lang="en-US" dirty="0"/>
              <a:t> 	A[</a:t>
            </a:r>
            <a:r>
              <a:rPr lang="en-US" dirty="0" err="1"/>
              <a:t>o,r</a:t>
            </a:r>
            <a:r>
              <a:rPr lang="en-US" dirty="0"/>
              <a:t>] </a:t>
            </a:r>
            <a:r>
              <a:rPr lang="en-US" dirty="0" err="1"/>
              <a:t>er</a:t>
            </a:r>
            <a:r>
              <a:rPr lang="en-US" dirty="0"/>
              <a:t> sob element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jonno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 		</a:t>
            </a:r>
            <a:r>
              <a:rPr lang="en-US" dirty="0" err="1"/>
              <a:t>sortedList</a:t>
            </a:r>
            <a:r>
              <a:rPr lang="en-US" dirty="0"/>
              <a:t> e append element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808139-D811-4399-B5DA-CF1304162DBC}"/>
              </a:ext>
            </a:extLst>
          </p:cNvPr>
          <p:cNvSpPr txBox="1"/>
          <p:nvPr/>
        </p:nvSpPr>
        <p:spPr>
          <a:xfrm>
            <a:off x="5514511" y="1837677"/>
            <a:ext cx="575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Jodi o&gt;r hoy:</a:t>
            </a:r>
          </a:p>
          <a:p>
            <a:pPr marL="342900" indent="-342900">
              <a:buAutoNum type="arabicPeriod" startAt="15"/>
            </a:pPr>
            <a:r>
              <a:rPr lang="en-US" dirty="0"/>
              <a:t> 	A[</a:t>
            </a:r>
            <a:r>
              <a:rPr lang="en-US" dirty="0" err="1"/>
              <a:t>o,r</a:t>
            </a:r>
            <a:r>
              <a:rPr lang="en-US" dirty="0"/>
              <a:t>] </a:t>
            </a:r>
            <a:r>
              <a:rPr lang="en-US" dirty="0" err="1"/>
              <a:t>er</a:t>
            </a:r>
            <a:r>
              <a:rPr lang="en-US" dirty="0"/>
              <a:t> sob element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jonno</a:t>
            </a:r>
            <a:r>
              <a:rPr lang="en-US" dirty="0"/>
              <a:t>:</a:t>
            </a:r>
          </a:p>
          <a:p>
            <a:pPr marL="342900" indent="-342900">
              <a:buAutoNum type="arabicPeriod" startAt="15"/>
            </a:pPr>
            <a:r>
              <a:rPr lang="en-US" dirty="0"/>
              <a:t>		sorted list e sob element append</a:t>
            </a:r>
          </a:p>
          <a:p>
            <a:pPr marL="342900" indent="-342900">
              <a:buAutoNum type="arabicPeriod" startAt="15"/>
            </a:pPr>
            <a:r>
              <a:rPr lang="en-US" dirty="0"/>
              <a:t> return </a:t>
            </a:r>
            <a:r>
              <a:rPr lang="en-US"/>
              <a:t>sortedList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CE887-99CA-4919-B709-97BE92C37D03}"/>
              </a:ext>
            </a:extLst>
          </p:cNvPr>
          <p:cNvSpPr/>
          <p:nvPr/>
        </p:nvSpPr>
        <p:spPr>
          <a:xfrm>
            <a:off x="6086396" y="633152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83A51-E939-4CC3-A215-4E10B43BF985}"/>
              </a:ext>
            </a:extLst>
          </p:cNvPr>
          <p:cNvSpPr/>
          <p:nvPr/>
        </p:nvSpPr>
        <p:spPr>
          <a:xfrm>
            <a:off x="6791423" y="635295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E3FE9-8917-4EEB-8B41-879A50D76002}"/>
              </a:ext>
            </a:extLst>
          </p:cNvPr>
          <p:cNvSpPr/>
          <p:nvPr/>
        </p:nvSpPr>
        <p:spPr>
          <a:xfrm>
            <a:off x="7504604" y="634188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38C55-EF51-4B35-B7FF-E01051705DBE}"/>
              </a:ext>
            </a:extLst>
          </p:cNvPr>
          <p:cNvSpPr txBox="1"/>
          <p:nvPr/>
        </p:nvSpPr>
        <p:spPr>
          <a:xfrm>
            <a:off x="5636238" y="588756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2DE4C-9D7E-4EE8-9C67-E424CBCC41D1}"/>
              </a:ext>
            </a:extLst>
          </p:cNvPr>
          <p:cNvSpPr txBox="1"/>
          <p:nvPr/>
        </p:nvSpPr>
        <p:spPr>
          <a:xfrm>
            <a:off x="6290604" y="174102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D3690-7E57-4882-9C8E-1B971A33F80C}"/>
              </a:ext>
            </a:extLst>
          </p:cNvPr>
          <p:cNvSpPr txBox="1"/>
          <p:nvPr/>
        </p:nvSpPr>
        <p:spPr>
          <a:xfrm>
            <a:off x="7058477" y="217448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CE6B3-07F2-4CC4-B42F-0368F627AE43}"/>
              </a:ext>
            </a:extLst>
          </p:cNvPr>
          <p:cNvSpPr txBox="1"/>
          <p:nvPr/>
        </p:nvSpPr>
        <p:spPr>
          <a:xfrm>
            <a:off x="7341474" y="181506"/>
            <a:ext cx="103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q+1/o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129B1-E9BE-48F2-9452-B067D41A4878}"/>
              </a:ext>
            </a:extLst>
          </p:cNvPr>
          <p:cNvSpPr/>
          <p:nvPr/>
        </p:nvSpPr>
        <p:spPr>
          <a:xfrm>
            <a:off x="4900478" y="1959547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46FD0-561D-4B79-A820-3CCAF97CF6CA}"/>
              </a:ext>
            </a:extLst>
          </p:cNvPr>
          <p:cNvSpPr/>
          <p:nvPr/>
        </p:nvSpPr>
        <p:spPr>
          <a:xfrm>
            <a:off x="7736895" y="1959547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43E0-7F3E-4CD8-8943-D945A646C359}"/>
              </a:ext>
            </a:extLst>
          </p:cNvPr>
          <p:cNvSpPr/>
          <p:nvPr/>
        </p:nvSpPr>
        <p:spPr>
          <a:xfrm>
            <a:off x="8451516" y="1955191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5F010-CB7F-4CF9-95BC-1C4E2B205FF3}"/>
              </a:ext>
            </a:extLst>
          </p:cNvPr>
          <p:cNvSpPr txBox="1"/>
          <p:nvPr/>
        </p:nvSpPr>
        <p:spPr>
          <a:xfrm>
            <a:off x="7736896" y="1516606"/>
            <a:ext cx="70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FCA5-8E09-4DAE-8BD2-291006EF0415}"/>
              </a:ext>
            </a:extLst>
          </p:cNvPr>
          <p:cNvSpPr txBox="1"/>
          <p:nvPr/>
        </p:nvSpPr>
        <p:spPr>
          <a:xfrm>
            <a:off x="5036245" y="1526509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24808-2530-4208-B40F-B45A52DF1368}"/>
              </a:ext>
            </a:extLst>
          </p:cNvPr>
          <p:cNvSpPr txBox="1"/>
          <p:nvPr/>
        </p:nvSpPr>
        <p:spPr>
          <a:xfrm>
            <a:off x="7213110" y="2090038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A3ADF-7D09-449A-B0FF-2DB9F28EFD87}"/>
              </a:ext>
            </a:extLst>
          </p:cNvPr>
          <p:cNvSpPr txBox="1"/>
          <p:nvPr/>
        </p:nvSpPr>
        <p:spPr>
          <a:xfrm>
            <a:off x="4376696" y="2059706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33FF5-09A8-4DB5-AD0A-512AF0B1660B}"/>
              </a:ext>
            </a:extLst>
          </p:cNvPr>
          <p:cNvSpPr txBox="1"/>
          <p:nvPr/>
        </p:nvSpPr>
        <p:spPr>
          <a:xfrm>
            <a:off x="5410216" y="1526509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D2404-FE24-46B5-A0BC-4A1BB60CBDB8}"/>
              </a:ext>
            </a:extLst>
          </p:cNvPr>
          <p:cNvSpPr txBox="1"/>
          <p:nvPr/>
        </p:nvSpPr>
        <p:spPr>
          <a:xfrm>
            <a:off x="8682367" y="1638555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66921-3229-47AF-9684-DCD79554B395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5252992" y="923081"/>
            <a:ext cx="1890945" cy="103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A3E9A4-2540-4A9A-A651-F9214955150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43937" y="923081"/>
            <a:ext cx="1297722" cy="9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1C8B21F-BDDE-474C-B82C-F2E1664DEE39}"/>
              </a:ext>
            </a:extLst>
          </p:cNvPr>
          <p:cNvSpPr/>
          <p:nvPr/>
        </p:nvSpPr>
        <p:spPr>
          <a:xfrm>
            <a:off x="6619030" y="3464427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193B8A-C862-4B2C-BE66-0BF3ED201C75}"/>
              </a:ext>
            </a:extLst>
          </p:cNvPr>
          <p:cNvSpPr/>
          <p:nvPr/>
        </p:nvSpPr>
        <p:spPr>
          <a:xfrm>
            <a:off x="9376860" y="3477202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17592E-9220-463E-9672-002F3FC58F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971544" y="2317035"/>
            <a:ext cx="1409359" cy="114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CB62D1-E7A9-44B0-AAF1-F8A166FF523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441659" y="2286466"/>
            <a:ext cx="1287715" cy="119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2734EE-7999-4157-B6B6-B38D828C0DF5}"/>
              </a:ext>
            </a:extLst>
          </p:cNvPr>
          <p:cNvSpPr txBox="1"/>
          <p:nvPr/>
        </p:nvSpPr>
        <p:spPr>
          <a:xfrm>
            <a:off x="5926200" y="3594918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C3BBFA-9183-475C-B7B3-5EEDF641465E}"/>
              </a:ext>
            </a:extLst>
          </p:cNvPr>
          <p:cNvSpPr txBox="1"/>
          <p:nvPr/>
        </p:nvSpPr>
        <p:spPr>
          <a:xfrm>
            <a:off x="9031566" y="3423027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6401D2-0712-4585-A720-FC11DACF2977}"/>
              </a:ext>
            </a:extLst>
          </p:cNvPr>
          <p:cNvSpPr txBox="1"/>
          <p:nvPr/>
        </p:nvSpPr>
        <p:spPr>
          <a:xfrm>
            <a:off x="6693778" y="3103117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0E8837-BE4B-4972-A6B6-E76B862BCAAB}"/>
              </a:ext>
            </a:extLst>
          </p:cNvPr>
          <p:cNvSpPr txBox="1"/>
          <p:nvPr/>
        </p:nvSpPr>
        <p:spPr>
          <a:xfrm>
            <a:off x="7067749" y="3103117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0C2B7-8F35-482C-A0E8-DF112DB08569}"/>
              </a:ext>
            </a:extLst>
          </p:cNvPr>
          <p:cNvSpPr txBox="1"/>
          <p:nvPr/>
        </p:nvSpPr>
        <p:spPr>
          <a:xfrm>
            <a:off x="9103490" y="3118481"/>
            <a:ext cx="6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0084E6-4A73-45A0-8E2C-E2893FA4890B}"/>
              </a:ext>
            </a:extLst>
          </p:cNvPr>
          <p:cNvSpPr txBox="1"/>
          <p:nvPr/>
        </p:nvSpPr>
        <p:spPr>
          <a:xfrm>
            <a:off x="9729373" y="3074992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C3906A-C9B8-4197-92DD-50D42C117166}"/>
              </a:ext>
            </a:extLst>
          </p:cNvPr>
          <p:cNvSpPr txBox="1"/>
          <p:nvPr/>
        </p:nvSpPr>
        <p:spPr>
          <a:xfrm>
            <a:off x="8163821" y="196261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692692-46E9-4544-8AF5-166BE179D395}"/>
              </a:ext>
            </a:extLst>
          </p:cNvPr>
          <p:cNvSpPr/>
          <p:nvPr/>
        </p:nvSpPr>
        <p:spPr>
          <a:xfrm>
            <a:off x="5669692" y="1946145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0C3586-9269-4241-963D-116801B61D56}"/>
              </a:ext>
            </a:extLst>
          </p:cNvPr>
          <p:cNvSpPr/>
          <p:nvPr/>
        </p:nvSpPr>
        <p:spPr>
          <a:xfrm>
            <a:off x="7340688" y="3444324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A22A26-0F43-4394-A0B6-1FEC547D3943}"/>
              </a:ext>
            </a:extLst>
          </p:cNvPr>
          <p:cNvSpPr/>
          <p:nvPr/>
        </p:nvSpPr>
        <p:spPr>
          <a:xfrm>
            <a:off x="10075435" y="3470501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E06202-4591-464F-94AF-A43E89148492}"/>
              </a:ext>
            </a:extLst>
          </p:cNvPr>
          <p:cNvCxnSpPr>
            <a:stCxn id="44" idx="0"/>
            <a:endCxn id="5" idx="2"/>
          </p:cNvCxnSpPr>
          <p:nvPr/>
        </p:nvCxnSpPr>
        <p:spPr>
          <a:xfrm flipV="1">
            <a:off x="6022206" y="923081"/>
            <a:ext cx="1121731" cy="1023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3B6444-2FEF-49FD-BA95-6BCA5EB1101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693202" y="2272497"/>
            <a:ext cx="2377611" cy="117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31261C-D912-451C-AF10-4A5F5B09AD49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10125318" y="2305375"/>
            <a:ext cx="302631" cy="1165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EC2A819-4475-49B4-8E23-94ECBCD0916A}"/>
              </a:ext>
            </a:extLst>
          </p:cNvPr>
          <p:cNvSpPr/>
          <p:nvPr/>
        </p:nvSpPr>
        <p:spPr>
          <a:xfrm>
            <a:off x="9475182" y="1971309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613B51-FCDB-4213-9DE6-91DD622B4ECC}"/>
              </a:ext>
            </a:extLst>
          </p:cNvPr>
          <p:cNvSpPr/>
          <p:nvPr/>
        </p:nvSpPr>
        <p:spPr>
          <a:xfrm>
            <a:off x="10177433" y="1969873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A03B9A-2691-491C-A73A-EDD4EA700B71}"/>
              </a:ext>
            </a:extLst>
          </p:cNvPr>
          <p:cNvCxnSpPr>
            <a:cxnSpLocks/>
          </p:cNvCxnSpPr>
          <p:nvPr/>
        </p:nvCxnSpPr>
        <p:spPr>
          <a:xfrm flipH="1" flipV="1">
            <a:off x="8317822" y="950452"/>
            <a:ext cx="1764065" cy="97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D731D8D-0816-4655-80A2-A2A6DBF37937}"/>
              </a:ext>
            </a:extLst>
          </p:cNvPr>
          <p:cNvSpPr/>
          <p:nvPr/>
        </p:nvSpPr>
        <p:spPr>
          <a:xfrm>
            <a:off x="323372" y="599555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1EAFE5B-5CA7-4851-9874-B3A880F17F0F}"/>
              </a:ext>
            </a:extLst>
          </p:cNvPr>
          <p:cNvSpPr/>
          <p:nvPr/>
        </p:nvSpPr>
        <p:spPr>
          <a:xfrm>
            <a:off x="1142324" y="610814"/>
            <a:ext cx="470516" cy="27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BD5A1-E331-4CEE-B904-0A9DB6A950A8}"/>
              </a:ext>
            </a:extLst>
          </p:cNvPr>
          <p:cNvSpPr txBox="1"/>
          <p:nvPr/>
        </p:nvSpPr>
        <p:spPr>
          <a:xfrm>
            <a:off x="1612840" y="558782"/>
            <a:ext cx="253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function input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1CEF615C-E360-441C-97BB-ABF6DB6F0E2A}"/>
              </a:ext>
            </a:extLst>
          </p:cNvPr>
          <p:cNvSpPr/>
          <p:nvPr/>
        </p:nvSpPr>
        <p:spPr>
          <a:xfrm>
            <a:off x="1142324" y="1252854"/>
            <a:ext cx="470516" cy="27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4A73F0-BC5C-4D46-9B45-AE6300F2448E}"/>
              </a:ext>
            </a:extLst>
          </p:cNvPr>
          <p:cNvSpPr txBox="1"/>
          <p:nvPr/>
        </p:nvSpPr>
        <p:spPr>
          <a:xfrm>
            <a:off x="1612839" y="1200822"/>
            <a:ext cx="26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function return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57297F-123E-4502-8AB0-0F8CA09F4695}"/>
              </a:ext>
            </a:extLst>
          </p:cNvPr>
          <p:cNvSpPr/>
          <p:nvPr/>
        </p:nvSpPr>
        <p:spPr>
          <a:xfrm>
            <a:off x="323371" y="1252854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D886DA-7A76-4E48-A812-340DA67F2AE2}"/>
              </a:ext>
            </a:extLst>
          </p:cNvPr>
          <p:cNvSpPr txBox="1"/>
          <p:nvPr/>
        </p:nvSpPr>
        <p:spPr>
          <a:xfrm>
            <a:off x="435006" y="2272497"/>
            <a:ext cx="5681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[5,3,6]</a:t>
            </a:r>
          </a:p>
          <a:p>
            <a:r>
              <a:rPr lang="en-US" dirty="0"/>
              <a:t>N = len(A)</a:t>
            </a:r>
          </a:p>
          <a:p>
            <a:r>
              <a:rPr lang="en-US" dirty="0"/>
              <a:t>dividedArray1 = mergeSort(A,p,q where p = N/2)</a:t>
            </a:r>
          </a:p>
          <a:p>
            <a:r>
              <a:rPr lang="en-US" dirty="0"/>
              <a:t>=&gt; dividedArray1 = [5]</a:t>
            </a:r>
          </a:p>
          <a:p>
            <a:r>
              <a:rPr lang="en-US" dirty="0"/>
              <a:t>dividedArray2 = mergeSort(A,q+1,r)</a:t>
            </a:r>
          </a:p>
          <a:p>
            <a:r>
              <a:rPr lang="en-US" dirty="0"/>
              <a:t>=&gt;dividedArray2 = [3,6]</a:t>
            </a:r>
          </a:p>
          <a:p>
            <a:r>
              <a:rPr lang="en-US" dirty="0"/>
              <a:t>Return merge(A,p,q,r)</a:t>
            </a:r>
          </a:p>
          <a:p>
            <a:r>
              <a:rPr lang="en-US" dirty="0"/>
              <a:t>=&gt; Return [3,5,6] </a:t>
            </a:r>
          </a:p>
        </p:txBody>
      </p:sp>
    </p:spTree>
    <p:extLst>
      <p:ext uri="{BB962C8B-B14F-4D97-AF65-F5344CB8AC3E}">
        <p14:creationId xmlns:p14="http://schemas.microsoft.com/office/powerpoint/2010/main" val="39253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CE887-99CA-4919-B709-97BE92C37D03}"/>
              </a:ext>
            </a:extLst>
          </p:cNvPr>
          <p:cNvSpPr/>
          <p:nvPr/>
        </p:nvSpPr>
        <p:spPr>
          <a:xfrm>
            <a:off x="6086396" y="633152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83A51-E939-4CC3-A215-4E10B43BF985}"/>
              </a:ext>
            </a:extLst>
          </p:cNvPr>
          <p:cNvSpPr/>
          <p:nvPr/>
        </p:nvSpPr>
        <p:spPr>
          <a:xfrm>
            <a:off x="6791423" y="635295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E3FE9-8917-4EEB-8B41-879A50D76002}"/>
              </a:ext>
            </a:extLst>
          </p:cNvPr>
          <p:cNvSpPr/>
          <p:nvPr/>
        </p:nvSpPr>
        <p:spPr>
          <a:xfrm>
            <a:off x="7504604" y="634188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38C55-EF51-4B35-B7FF-E01051705DBE}"/>
              </a:ext>
            </a:extLst>
          </p:cNvPr>
          <p:cNvSpPr txBox="1"/>
          <p:nvPr/>
        </p:nvSpPr>
        <p:spPr>
          <a:xfrm>
            <a:off x="5636238" y="588756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2DE4C-9D7E-4EE8-9C67-E424CBCC41D1}"/>
              </a:ext>
            </a:extLst>
          </p:cNvPr>
          <p:cNvSpPr txBox="1"/>
          <p:nvPr/>
        </p:nvSpPr>
        <p:spPr>
          <a:xfrm>
            <a:off x="6290604" y="174102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D3690-7E57-4882-9C8E-1B971A33F80C}"/>
              </a:ext>
            </a:extLst>
          </p:cNvPr>
          <p:cNvSpPr txBox="1"/>
          <p:nvPr/>
        </p:nvSpPr>
        <p:spPr>
          <a:xfrm>
            <a:off x="7058477" y="217448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CE6B3-07F2-4CC4-B42F-0368F627AE43}"/>
              </a:ext>
            </a:extLst>
          </p:cNvPr>
          <p:cNvSpPr txBox="1"/>
          <p:nvPr/>
        </p:nvSpPr>
        <p:spPr>
          <a:xfrm>
            <a:off x="7341474" y="181506"/>
            <a:ext cx="103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q+1/o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129B1-E9BE-48F2-9452-B067D41A4878}"/>
              </a:ext>
            </a:extLst>
          </p:cNvPr>
          <p:cNvSpPr/>
          <p:nvPr/>
        </p:nvSpPr>
        <p:spPr>
          <a:xfrm>
            <a:off x="4854667" y="1959547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46FD0-561D-4B79-A820-3CCAF97CF6CA}"/>
              </a:ext>
            </a:extLst>
          </p:cNvPr>
          <p:cNvSpPr/>
          <p:nvPr/>
        </p:nvSpPr>
        <p:spPr>
          <a:xfrm>
            <a:off x="7736895" y="1959547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43E0-7F3E-4CD8-8943-D945A646C359}"/>
              </a:ext>
            </a:extLst>
          </p:cNvPr>
          <p:cNvSpPr/>
          <p:nvPr/>
        </p:nvSpPr>
        <p:spPr>
          <a:xfrm>
            <a:off x="8451516" y="1964069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5F010-CB7F-4CF9-95BC-1C4E2B205FF3}"/>
              </a:ext>
            </a:extLst>
          </p:cNvPr>
          <p:cNvSpPr txBox="1"/>
          <p:nvPr/>
        </p:nvSpPr>
        <p:spPr>
          <a:xfrm>
            <a:off x="7736896" y="1516606"/>
            <a:ext cx="70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FCA5-8E09-4DAE-8BD2-291006EF0415}"/>
              </a:ext>
            </a:extLst>
          </p:cNvPr>
          <p:cNvSpPr txBox="1"/>
          <p:nvPr/>
        </p:nvSpPr>
        <p:spPr>
          <a:xfrm>
            <a:off x="5036245" y="1526509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24808-2530-4208-B40F-B45A52DF1368}"/>
              </a:ext>
            </a:extLst>
          </p:cNvPr>
          <p:cNvSpPr txBox="1"/>
          <p:nvPr/>
        </p:nvSpPr>
        <p:spPr>
          <a:xfrm>
            <a:off x="7783928" y="3923477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A3ADF-7D09-449A-B0FF-2DB9F28EFD87}"/>
              </a:ext>
            </a:extLst>
          </p:cNvPr>
          <p:cNvSpPr txBox="1"/>
          <p:nvPr/>
        </p:nvSpPr>
        <p:spPr>
          <a:xfrm>
            <a:off x="4376696" y="2059706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33FF5-09A8-4DB5-AD0A-512AF0B1660B}"/>
              </a:ext>
            </a:extLst>
          </p:cNvPr>
          <p:cNvSpPr txBox="1"/>
          <p:nvPr/>
        </p:nvSpPr>
        <p:spPr>
          <a:xfrm>
            <a:off x="5802296" y="1538349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D2404-FE24-46B5-A0BC-4A1BB60CBDB8}"/>
              </a:ext>
            </a:extLst>
          </p:cNvPr>
          <p:cNvSpPr txBox="1"/>
          <p:nvPr/>
        </p:nvSpPr>
        <p:spPr>
          <a:xfrm>
            <a:off x="9392722" y="1586651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66921-3229-47AF-9684-DCD79554B39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207181" y="948309"/>
            <a:ext cx="2237237" cy="10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A3E9A4-2540-4A9A-A651-F9214955150B}"/>
              </a:ext>
            </a:extLst>
          </p:cNvPr>
          <p:cNvCxnSpPr>
            <a:cxnSpLocks/>
          </p:cNvCxnSpPr>
          <p:nvPr/>
        </p:nvCxnSpPr>
        <p:spPr>
          <a:xfrm>
            <a:off x="7518973" y="963788"/>
            <a:ext cx="922686" cy="95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2734EE-7999-4157-B6B6-B38D828C0DF5}"/>
              </a:ext>
            </a:extLst>
          </p:cNvPr>
          <p:cNvSpPr txBox="1"/>
          <p:nvPr/>
        </p:nvSpPr>
        <p:spPr>
          <a:xfrm>
            <a:off x="3433420" y="2828973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C3906A-C9B8-4197-92DD-50D42C117166}"/>
              </a:ext>
            </a:extLst>
          </p:cNvPr>
          <p:cNvSpPr txBox="1"/>
          <p:nvPr/>
        </p:nvSpPr>
        <p:spPr>
          <a:xfrm>
            <a:off x="9164332" y="196574"/>
            <a:ext cx="19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C2A819-4475-49B4-8E23-94ECBCD0916A}"/>
              </a:ext>
            </a:extLst>
          </p:cNvPr>
          <p:cNvSpPr/>
          <p:nvPr/>
        </p:nvSpPr>
        <p:spPr>
          <a:xfrm>
            <a:off x="10718452" y="1946145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613B51-FCDB-4213-9DE6-91DD622B4ECC}"/>
              </a:ext>
            </a:extLst>
          </p:cNvPr>
          <p:cNvSpPr/>
          <p:nvPr/>
        </p:nvSpPr>
        <p:spPr>
          <a:xfrm>
            <a:off x="11420703" y="1944709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A03B9A-2691-491C-A73A-EDD4EA700B71}"/>
              </a:ext>
            </a:extLst>
          </p:cNvPr>
          <p:cNvCxnSpPr>
            <a:cxnSpLocks/>
          </p:cNvCxnSpPr>
          <p:nvPr/>
        </p:nvCxnSpPr>
        <p:spPr>
          <a:xfrm flipH="1" flipV="1">
            <a:off x="8317822" y="950452"/>
            <a:ext cx="1764065" cy="97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D731D8D-0816-4655-80A2-A2A6DBF37937}"/>
              </a:ext>
            </a:extLst>
          </p:cNvPr>
          <p:cNvSpPr/>
          <p:nvPr/>
        </p:nvSpPr>
        <p:spPr>
          <a:xfrm>
            <a:off x="323372" y="599555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1EAFE5B-5CA7-4851-9874-B3A880F17F0F}"/>
              </a:ext>
            </a:extLst>
          </p:cNvPr>
          <p:cNvSpPr/>
          <p:nvPr/>
        </p:nvSpPr>
        <p:spPr>
          <a:xfrm>
            <a:off x="1142324" y="610814"/>
            <a:ext cx="470516" cy="27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BD5A1-E331-4CEE-B904-0A9DB6A950A8}"/>
              </a:ext>
            </a:extLst>
          </p:cNvPr>
          <p:cNvSpPr txBox="1"/>
          <p:nvPr/>
        </p:nvSpPr>
        <p:spPr>
          <a:xfrm>
            <a:off x="1612840" y="558782"/>
            <a:ext cx="253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function input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1CEF615C-E360-441C-97BB-ABF6DB6F0E2A}"/>
              </a:ext>
            </a:extLst>
          </p:cNvPr>
          <p:cNvSpPr/>
          <p:nvPr/>
        </p:nvSpPr>
        <p:spPr>
          <a:xfrm>
            <a:off x="1142324" y="1252854"/>
            <a:ext cx="470516" cy="27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4A73F0-BC5C-4D46-9B45-AE6300F2448E}"/>
              </a:ext>
            </a:extLst>
          </p:cNvPr>
          <p:cNvSpPr txBox="1"/>
          <p:nvPr/>
        </p:nvSpPr>
        <p:spPr>
          <a:xfrm>
            <a:off x="1612839" y="1200822"/>
            <a:ext cx="26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function return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57297F-123E-4502-8AB0-0F8CA09F4695}"/>
              </a:ext>
            </a:extLst>
          </p:cNvPr>
          <p:cNvSpPr/>
          <p:nvPr/>
        </p:nvSpPr>
        <p:spPr>
          <a:xfrm>
            <a:off x="323371" y="1252854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D886DA-7A76-4E48-A812-340DA67F2AE2}"/>
              </a:ext>
            </a:extLst>
          </p:cNvPr>
          <p:cNvSpPr txBox="1"/>
          <p:nvPr/>
        </p:nvSpPr>
        <p:spPr>
          <a:xfrm>
            <a:off x="893407" y="3539929"/>
            <a:ext cx="4711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[5,7,1,6,11]</a:t>
            </a:r>
          </a:p>
          <a:p>
            <a:r>
              <a:rPr lang="en-US" dirty="0"/>
              <a:t>N = len(A)</a:t>
            </a:r>
          </a:p>
          <a:p>
            <a:r>
              <a:rPr lang="en-US" dirty="0"/>
              <a:t>dividedArray1 = mergeSort(A,p,q where p = N/2)</a:t>
            </a:r>
          </a:p>
          <a:p>
            <a:r>
              <a:rPr lang="en-US" dirty="0"/>
              <a:t>=&gt; dividedArray1 = [5,7]</a:t>
            </a:r>
          </a:p>
          <a:p>
            <a:r>
              <a:rPr lang="en-US" dirty="0"/>
              <a:t>dividedArray2 = mergeSort(A,q+1,r)</a:t>
            </a:r>
          </a:p>
          <a:p>
            <a:r>
              <a:rPr lang="en-US" dirty="0"/>
              <a:t>=&gt;dividedArray2 = [1,6,11]</a:t>
            </a:r>
          </a:p>
          <a:p>
            <a:r>
              <a:rPr lang="en-US" dirty="0"/>
              <a:t>Return merge(A,p,q,r)</a:t>
            </a:r>
          </a:p>
          <a:p>
            <a:r>
              <a:rPr lang="en-US" dirty="0"/>
              <a:t>=&gt; Return [1,5,6,7,11]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96A06D-AC87-401E-B914-5AC9931BBC55}"/>
              </a:ext>
            </a:extLst>
          </p:cNvPr>
          <p:cNvSpPr/>
          <p:nvPr/>
        </p:nvSpPr>
        <p:spPr>
          <a:xfrm>
            <a:off x="8199263" y="627487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3A1D21-0254-4054-99C0-3DC39FAEE136}"/>
              </a:ext>
            </a:extLst>
          </p:cNvPr>
          <p:cNvSpPr/>
          <p:nvPr/>
        </p:nvSpPr>
        <p:spPr>
          <a:xfrm>
            <a:off x="8909464" y="627487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3EC4BB-9A44-470F-B78A-DC9A02E733F4}"/>
              </a:ext>
            </a:extLst>
          </p:cNvPr>
          <p:cNvSpPr/>
          <p:nvPr/>
        </p:nvSpPr>
        <p:spPr>
          <a:xfrm>
            <a:off x="5566919" y="1955191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8A1804-4B2A-4277-8412-F96DC60F24E9}"/>
              </a:ext>
            </a:extLst>
          </p:cNvPr>
          <p:cNvSpPr/>
          <p:nvPr/>
        </p:nvSpPr>
        <p:spPr>
          <a:xfrm>
            <a:off x="9153767" y="1959708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EC9F48-A1E3-40CD-AEF7-2BA05FE2733E}"/>
              </a:ext>
            </a:extLst>
          </p:cNvPr>
          <p:cNvSpPr/>
          <p:nvPr/>
        </p:nvSpPr>
        <p:spPr>
          <a:xfrm>
            <a:off x="4517558" y="2869746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A97949-0DEB-4C1B-AA3F-29919F4CE01D}"/>
              </a:ext>
            </a:extLst>
          </p:cNvPr>
          <p:cNvSpPr/>
          <p:nvPr/>
        </p:nvSpPr>
        <p:spPr>
          <a:xfrm>
            <a:off x="5608911" y="2869746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551D59-8E5F-4609-9D13-90CEBF5DDA6B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4870072" y="2261019"/>
            <a:ext cx="643077" cy="60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F85437-8E6A-44F5-8273-6E8DABA9D32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520673" y="2274704"/>
            <a:ext cx="440752" cy="59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22264EB-03DE-4B26-B8E5-7BE7494A6775}"/>
              </a:ext>
            </a:extLst>
          </p:cNvPr>
          <p:cNvSpPr/>
          <p:nvPr/>
        </p:nvSpPr>
        <p:spPr>
          <a:xfrm>
            <a:off x="7605271" y="2925527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79A2FF-060D-4D58-BC08-2F5ADBD1C4B2}"/>
              </a:ext>
            </a:extLst>
          </p:cNvPr>
          <p:cNvSpPr/>
          <p:nvPr/>
        </p:nvSpPr>
        <p:spPr>
          <a:xfrm>
            <a:off x="9156543" y="2923929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13F801-DD17-461D-814A-9F6FAE08AFC6}"/>
              </a:ext>
            </a:extLst>
          </p:cNvPr>
          <p:cNvSpPr/>
          <p:nvPr/>
        </p:nvSpPr>
        <p:spPr>
          <a:xfrm>
            <a:off x="9858794" y="2919568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681B39-FEE3-45BD-A1C8-5E9F3765C00F}"/>
              </a:ext>
            </a:extLst>
          </p:cNvPr>
          <p:cNvSpPr/>
          <p:nvPr/>
        </p:nvSpPr>
        <p:spPr>
          <a:xfrm>
            <a:off x="3815430" y="2867106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A4B960-5AA4-4087-AD58-0B934C50272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4167944" y="2242977"/>
            <a:ext cx="2363119" cy="62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73AA432-99DB-4C4E-9743-1A5E6268E03C}"/>
              </a:ext>
            </a:extLst>
          </p:cNvPr>
          <p:cNvSpPr/>
          <p:nvPr/>
        </p:nvSpPr>
        <p:spPr>
          <a:xfrm>
            <a:off x="6301055" y="2867106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CF1B17-E58A-4E19-9E6C-F4EB51CD0DC7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632309" y="2206278"/>
            <a:ext cx="21260" cy="660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09E8C4-2713-4C92-B20B-C41CEE71B29F}"/>
              </a:ext>
            </a:extLst>
          </p:cNvPr>
          <p:cNvSpPr/>
          <p:nvPr/>
        </p:nvSpPr>
        <p:spPr>
          <a:xfrm>
            <a:off x="6293306" y="1954247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D4FFC08-85C9-42C2-9708-FE8DDBCB9640}"/>
              </a:ext>
            </a:extLst>
          </p:cNvPr>
          <p:cNvSpPr/>
          <p:nvPr/>
        </p:nvSpPr>
        <p:spPr>
          <a:xfrm>
            <a:off x="7003370" y="1970227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CF5CA4-A0B4-4C4A-A448-529A15D677F3}"/>
              </a:ext>
            </a:extLst>
          </p:cNvPr>
          <p:cNvSpPr/>
          <p:nvPr/>
        </p:nvSpPr>
        <p:spPr>
          <a:xfrm>
            <a:off x="8261465" y="3964250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885D2A-D918-44A9-9C2D-D6A04B88BCB6}"/>
              </a:ext>
            </a:extLst>
          </p:cNvPr>
          <p:cNvSpPr/>
          <p:nvPr/>
        </p:nvSpPr>
        <p:spPr>
          <a:xfrm>
            <a:off x="10563821" y="3964250"/>
            <a:ext cx="705027" cy="287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8173D6-B844-4AD1-9816-B9C6835091C1}"/>
              </a:ext>
            </a:extLst>
          </p:cNvPr>
          <p:cNvSpPr/>
          <p:nvPr/>
        </p:nvSpPr>
        <p:spPr>
          <a:xfrm>
            <a:off x="8966492" y="3964250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504CB1-9DAE-410E-B086-5F9C91E57650}"/>
              </a:ext>
            </a:extLst>
          </p:cNvPr>
          <p:cNvSpPr/>
          <p:nvPr/>
        </p:nvSpPr>
        <p:spPr>
          <a:xfrm>
            <a:off x="11268848" y="3964250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BE133A-1621-41ED-A1FE-27FB170C6F08}"/>
              </a:ext>
            </a:extLst>
          </p:cNvPr>
          <p:cNvSpPr/>
          <p:nvPr/>
        </p:nvSpPr>
        <p:spPr>
          <a:xfrm>
            <a:off x="10707815" y="2899597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7A8E93-F2EE-4083-974A-9B322EB1C96E}"/>
              </a:ext>
            </a:extLst>
          </p:cNvPr>
          <p:cNvSpPr/>
          <p:nvPr/>
        </p:nvSpPr>
        <p:spPr>
          <a:xfrm>
            <a:off x="11410066" y="2898161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B023BC-DCDE-407C-AEEF-88A49F2738E0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9319006" y="3200785"/>
            <a:ext cx="1741323" cy="76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05034F-7ED4-4352-A85C-28333CCF13D9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11060329" y="3200785"/>
            <a:ext cx="561033" cy="76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229FF5-42FA-47EC-9AE1-8B8C2D6DCF7C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8670336" y="2309075"/>
            <a:ext cx="1287465" cy="628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58CD158-C56C-4631-BCC3-328EB75287B2}"/>
              </a:ext>
            </a:extLst>
          </p:cNvPr>
          <p:cNvSpPr/>
          <p:nvPr/>
        </p:nvSpPr>
        <p:spPr>
          <a:xfrm>
            <a:off x="8317822" y="2937999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9AF04F-5D83-473E-B6EB-C104091A0E07}"/>
              </a:ext>
            </a:extLst>
          </p:cNvPr>
          <p:cNvSpPr/>
          <p:nvPr/>
        </p:nvSpPr>
        <p:spPr>
          <a:xfrm>
            <a:off x="10025377" y="1954247"/>
            <a:ext cx="705027" cy="30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2794BE-7EEF-4CA4-A821-4DC1F038F1F5}"/>
              </a:ext>
            </a:extLst>
          </p:cNvPr>
          <p:cNvCxnSpPr>
            <a:cxnSpLocks/>
          </p:cNvCxnSpPr>
          <p:nvPr/>
        </p:nvCxnSpPr>
        <p:spPr>
          <a:xfrm flipH="1" flipV="1">
            <a:off x="11194742" y="2309075"/>
            <a:ext cx="146103" cy="55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F86AB6-B86D-49CA-AEE5-7FDBB1D60A8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957785" y="2309075"/>
            <a:ext cx="437696" cy="6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3D0BE07-1908-4B07-8587-B97F0AF678DD}"/>
              </a:ext>
            </a:extLst>
          </p:cNvPr>
          <p:cNvCxnSpPr>
            <a:cxnSpLocks/>
          </p:cNvCxnSpPr>
          <p:nvPr/>
        </p:nvCxnSpPr>
        <p:spPr>
          <a:xfrm>
            <a:off x="8441319" y="2309075"/>
            <a:ext cx="757828" cy="58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8BA4A9C-B04A-4038-8079-9C76D73ED290}"/>
              </a:ext>
            </a:extLst>
          </p:cNvPr>
          <p:cNvCxnSpPr>
            <a:cxnSpLocks/>
            <a:stCxn id="64" idx="2"/>
            <a:endCxn id="80" idx="0"/>
          </p:cNvCxnSpPr>
          <p:nvPr/>
        </p:nvCxnSpPr>
        <p:spPr>
          <a:xfrm flipH="1">
            <a:off x="8613979" y="3211715"/>
            <a:ext cx="895078" cy="75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75049A-4358-461A-A8FE-23FF0EB6A9DD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>
            <a:off x="10211308" y="3207354"/>
            <a:ext cx="705027" cy="75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515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165</cp:revision>
  <dcterms:created xsi:type="dcterms:W3CDTF">2020-11-14T01:09:11Z</dcterms:created>
  <dcterms:modified xsi:type="dcterms:W3CDTF">2020-12-12T21:44:16Z</dcterms:modified>
</cp:coreProperties>
</file>