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F495-ED42-43F7-94D0-EC6FD75BE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1CBC0-B47E-4C82-AE4F-7F89824BD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8463F-1243-42E9-A247-EAEE222A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AA9E-AB36-455D-A797-4608F6B69E1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5984-AA4A-4365-A1DB-95F9BE45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33BC-A4B0-411D-AF0F-1FCBDD2B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C656-F1C2-444B-8F52-49D667D7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1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6E3A-0DE2-41F1-AA05-DB25634E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C7A4E-04D1-4C63-8A0F-C9AFF4113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8C566-A40B-4DAB-8EEA-01A4000B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AA9E-AB36-455D-A797-4608F6B69E1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CDF5-2934-4424-B34E-ECE28C23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65440-A9DE-43E1-9D82-4D9561A1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C656-F1C2-444B-8F52-49D667D7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3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83673-0F5E-4521-AEEC-78E4BB7FF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E901C-7749-4A22-B003-45DC88728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9FEE7-F115-4A4E-B7A6-2D49B889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AA9E-AB36-455D-A797-4608F6B69E1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A68E-6F00-48D6-9A01-CFF78395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5DA3-2025-40B0-A15E-55CF55EA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C656-F1C2-444B-8F52-49D667D7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4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FE40-46E8-43E9-86A1-CC4CDB03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43750-0D62-4241-AB4F-80BCB0EF8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9B29-7038-4498-B512-01436EFE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AA9E-AB36-455D-A797-4608F6B69E1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1691B-F51E-4475-B6B0-F69FD5A5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A204-A66F-4F90-ABE2-11551494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C656-F1C2-444B-8F52-49D667D7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2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E172-6514-4591-89EE-E0D449EA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DB85F-5BD4-4FE6-97AD-A78C2D691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3F36D-683B-4D94-974C-1775D27E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AA9E-AB36-455D-A797-4608F6B69E1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33620-F4A6-4AF6-BDB8-AE39F93F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4C3D2-19E0-452B-95A1-158834ED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C656-F1C2-444B-8F52-49D667D7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5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FBB7-AD55-424B-A594-A9B455D9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F96A1-4942-429C-A1D0-C99EB1F67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68138-6AE6-45AE-ACF5-085F50ED4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1B870-15D9-4561-BBD9-B7CDB14F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AA9E-AB36-455D-A797-4608F6B69E1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AECE7-793A-40B7-9697-9DA87B35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DB79E-6CEC-4598-9E39-87E156C3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C656-F1C2-444B-8F52-49D667D7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7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584C-451F-42E2-86C2-1390D8A2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17B1F-E7F5-4D08-B6AE-615F9024B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E896F-80DA-4E3F-A87E-31EDE666B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A3808-A7BF-4871-9A26-7B4F99E5D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7A40C-5572-4C1E-A46A-2863AC12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CBE46-E484-4EBE-8A24-64D36721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AA9E-AB36-455D-A797-4608F6B69E1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C57A9-F0BC-4339-B453-47E1DA08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6C0E1-6437-40B0-8304-5EFD4DBF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C656-F1C2-444B-8F52-49D667D7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0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8579-45C8-4FD6-8576-1D3B5839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63ACF-A458-4D6C-95A6-BF2B74EF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AA9E-AB36-455D-A797-4608F6B69E1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E1FA4-E531-403F-8C0A-C295DAEE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F2D14-30E8-4D1A-9AE1-C47514E5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C656-F1C2-444B-8F52-49D667D7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7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56547-81F9-48B2-A944-A2CFE87D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AA9E-AB36-455D-A797-4608F6B69E1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D1C17-4A4F-4BA3-81B7-9E5D4A86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797A7-1915-4148-B73A-B1A28226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C656-F1C2-444B-8F52-49D667D7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0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166D-1C6D-4398-8591-016CF5CD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BB14-09D2-4B4A-BD82-2874516E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3D491-52BF-49F1-B3EE-CBFA72145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E385B-D386-4C3E-82C6-C5288C49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AA9E-AB36-455D-A797-4608F6B69E1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05775-B6E2-42C8-8415-8CFB978B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36D86-E524-406F-8565-9685624B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C656-F1C2-444B-8F52-49D667D7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4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352E-74BF-4CAB-8F1F-7143DFAE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30CFE-B050-4ACF-AAA8-FB85B9B80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DDC4A-FA37-49A7-8458-1E346EFF4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DF96E-CF19-4E6B-A87F-1BB6C706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AA9E-AB36-455D-A797-4608F6B69E1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47379-BA04-489B-B310-0EDFAF51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073C8-C6B0-4E99-8F3A-B14FC72D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C656-F1C2-444B-8F52-49D667D7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5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8D829-CB2C-4C79-8C14-9DE95600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D0ADB-E0D0-438D-ADAB-B8DCBB0E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98BF9-A6CD-4D7A-93E3-26A35E790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AA9E-AB36-455D-A797-4608F6B69E1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8FB20-2DB6-46E3-8289-4FB2291FB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1234-F8FE-4A12-B87F-A2267F076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9C656-F1C2-444B-8F52-49D667D7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6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02AE05-B9A2-42F4-90C2-E4A945885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90512"/>
            <a:ext cx="9401175" cy="6276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54A3D9-0033-4EED-A8E1-D4E0342C2FDE}"/>
              </a:ext>
            </a:extLst>
          </p:cNvPr>
          <p:cNvSpPr txBox="1"/>
          <p:nvPr/>
        </p:nvSpPr>
        <p:spPr>
          <a:xfrm>
            <a:off x="9304256" y="318792"/>
            <a:ext cx="270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[ 0    10     5    40</a:t>
            </a:r>
          </a:p>
          <a:p>
            <a:r>
              <a:rPr lang="en-US" dirty="0"/>
              <a:t>  10   0      20  150</a:t>
            </a:r>
          </a:p>
          <a:p>
            <a:r>
              <a:rPr lang="en-US" dirty="0"/>
              <a:t>  5     20    0    30</a:t>
            </a:r>
          </a:p>
          <a:p>
            <a:r>
              <a:rPr lang="en-US" dirty="0"/>
              <a:t>  40   150  30  0]</a:t>
            </a:r>
          </a:p>
        </p:txBody>
      </p:sp>
    </p:spTree>
    <p:extLst>
      <p:ext uri="{BB962C8B-B14F-4D97-AF65-F5344CB8AC3E}">
        <p14:creationId xmlns:p14="http://schemas.microsoft.com/office/powerpoint/2010/main" val="3953003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 Ayon</dc:creator>
  <cp:lastModifiedBy>Rakib Ayon</cp:lastModifiedBy>
  <cp:revision>3</cp:revision>
  <dcterms:created xsi:type="dcterms:W3CDTF">2020-12-05T01:16:04Z</dcterms:created>
  <dcterms:modified xsi:type="dcterms:W3CDTF">2020-12-05T19:10:33Z</dcterms:modified>
</cp:coreProperties>
</file>