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E02C-9908-4468-BD2D-233970A9B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5C829-4E4D-453D-B210-71653245A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3CEB-E6D4-49BD-84F0-92C32075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8B51-535E-4F3F-B068-30FA4C40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0915-48C1-434E-A1A9-2E504BD3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F28C-B08F-4CFD-8E8D-204CB7EA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24108-E923-48C7-B1A5-BAB6EBB0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8FE4-5044-4DBE-9A40-BC78D04E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E2E7-4146-4BAE-AD0B-5B082881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C90-D758-4276-9245-CBBFC1CF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1CED5-274D-485B-9818-9E91491B2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012BF-7BFB-49B9-BC78-48D2B311B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AAF3-B3FB-4CE7-A810-B27AB567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7CDA-8185-4356-BF72-2FEFA2EC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9246-DCE1-47F9-B42B-41A628B9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ACCA-76D3-4F5E-B7C5-A40002B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F205-EBF6-4BC6-B0EF-9A43C92A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144D-554C-4446-A771-33FE2FD9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F25E-A789-4F0F-869F-00F3A052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D3B8-AF93-4CB6-9ED2-5986E06F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5856-25EB-465A-9008-F80D05DC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75AB5-C2BC-47E3-A795-D7EA2B73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FE6B-4A37-4401-B6A3-3A5CEF4C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DE2A-A776-4BDC-944B-A730284F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F3C2-9CBD-4B33-A86A-7ECDB4E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0134-745A-47B5-B215-B8D9EDFA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9424-650C-4EFE-AB14-A052956FE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D3F1-2006-43C7-8A50-3188508CD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D217-A47E-4B17-9C69-E77AA856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F55A-39EB-4BE8-A423-B7BB89F6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1E79F-99D7-4DB8-AA05-5E59B3C8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9AED-89AF-486F-A554-ECE58198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1FC2-3E3F-463B-A4C9-BF7A66D5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8F1E-66D1-4A2D-84F8-150CF0C4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4A441-9FA4-4E2A-B7EC-EFCDB7A27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EC262-0C5C-45E1-AB57-A8FB46A2B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94E86-229A-4B22-81AB-225DC28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886E6-3EFA-4CB6-99F7-96C57C92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A2CA8-E65F-49C3-8190-A731310C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EB6B-D6DD-40D0-BF53-A44A8CDA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105D6-BCF4-43AE-8593-FED301A3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6CEBA-2E16-472D-8E71-EE48C1A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A8347-CD78-47CE-A678-E3616B1C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4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8767-82FC-4536-9E9F-2F60768C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01545-9B59-45EB-A9D6-69376434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3D17-C8BD-42FC-BAEF-ADB3F66E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8BF5-5DC2-4406-9F0E-2E7AE773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774-24AE-4807-84D7-156BA518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79A5-544B-49C2-A64A-33DD5CC3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976ED-5698-415F-9B2A-BC06534B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EA7B9-FF79-4A6C-A7F5-193D3281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0FB2D-0840-4E34-B03A-B1559C06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F049-C469-4D95-89B9-55AB38D3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6C8A-DF47-4452-860E-8D2015F0C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209E-1CB9-4363-B9C7-CD2D3C1D2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A4A43-51A0-4307-86A6-EEA2E95F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C92C3-7FBC-4523-A511-BC6865B1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9C4C2-2EC9-4E98-9402-5B0EBDC5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0340-0322-4B32-8ED7-1CDCB034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C36BB-ABCC-4631-A504-8518B398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DF90-1079-49E6-AC1E-C43E055AD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EA5D-B606-43DE-8052-F2626D78112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0FB-3C16-4EEC-BBBE-A2BB5630D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366E-9FAC-48E5-8831-9FBD24BC2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D199B2-64CC-45DA-9A66-58DA4CEB4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63800"/>
              </p:ext>
            </p:extLst>
          </p:nvPr>
        </p:nvGraphicFramePr>
        <p:xfrm>
          <a:off x="2032000" y="71966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7599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4766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5567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94294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60639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41823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9874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876C374-799F-4A85-82E0-A2797919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31120"/>
              </p:ext>
            </p:extLst>
          </p:nvPr>
        </p:nvGraphicFramePr>
        <p:xfrm>
          <a:off x="2031999" y="1635546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7599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4766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5567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94294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6063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987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F5E1029-BE6D-4A33-82B7-6EC81AE6A3C9}"/>
              </a:ext>
            </a:extLst>
          </p:cNvPr>
          <p:cNvSpPr txBox="1"/>
          <p:nvPr/>
        </p:nvSpPr>
        <p:spPr>
          <a:xfrm>
            <a:off x="2031998" y="222512"/>
            <a:ext cx="126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0 at first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3175D-ED35-4FBA-83D0-F9B6F90E2E46}"/>
              </a:ext>
            </a:extLst>
          </p:cNvPr>
          <p:cNvSpPr txBox="1"/>
          <p:nvPr/>
        </p:nvSpPr>
        <p:spPr>
          <a:xfrm>
            <a:off x="2031998" y="1218328"/>
            <a:ext cx="126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J=0 at 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3B904-55D9-4926-96EB-5C041B26949A}"/>
              </a:ext>
            </a:extLst>
          </p:cNvPr>
          <p:cNvSpPr txBox="1"/>
          <p:nvPr/>
        </p:nvSpPr>
        <p:spPr>
          <a:xfrm>
            <a:off x="2031998" y="3755254"/>
            <a:ext cx="8238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Compare A[</a:t>
            </a:r>
            <a:r>
              <a:rPr lang="en-US" dirty="0" err="1"/>
              <a:t>i</a:t>
            </a:r>
            <a:r>
              <a:rPr lang="en-US" dirty="0"/>
              <a:t>] and A[j]. Whichever is smaller, append that value to the </a:t>
            </a:r>
            <a:r>
              <a:rPr lang="en-US" dirty="0" err="1"/>
              <a:t>sortedArray</a:t>
            </a:r>
            <a:endParaRPr lang="en-US" dirty="0"/>
          </a:p>
          <a:p>
            <a:r>
              <a:rPr lang="en-US" dirty="0"/>
              <a:t>2. If A[</a:t>
            </a:r>
            <a:r>
              <a:rPr lang="en-US" dirty="0" err="1"/>
              <a:t>i</a:t>
            </a:r>
            <a:r>
              <a:rPr lang="en-US" dirty="0"/>
              <a:t>]&lt; A[j], </a:t>
            </a:r>
            <a:r>
              <a:rPr lang="en-US" dirty="0" err="1"/>
              <a:t>i</a:t>
            </a:r>
            <a:r>
              <a:rPr lang="en-US" dirty="0"/>
              <a:t>++. Else, </a:t>
            </a:r>
            <a:r>
              <a:rPr lang="en-US" dirty="0" err="1"/>
              <a:t>j++</a:t>
            </a:r>
            <a:r>
              <a:rPr lang="en-US" dirty="0"/>
              <a:t>.</a:t>
            </a:r>
          </a:p>
          <a:p>
            <a:r>
              <a:rPr lang="en-US" dirty="0"/>
              <a:t>3. Do this for all elements. Make sure to avoid out of bounds error by not surpassing array lengths.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13FB4884-65D7-4660-AF91-A4EAD737B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59085"/>
              </p:ext>
            </p:extLst>
          </p:nvPr>
        </p:nvGraphicFramePr>
        <p:xfrm>
          <a:off x="2031998" y="2574018"/>
          <a:ext cx="13237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61">
                  <a:extLst>
                    <a:ext uri="{9D8B030D-6E8A-4147-A177-3AD203B41FA5}">
                      <a16:colId xmlns:a16="http://schemas.microsoft.com/office/drawing/2014/main" val="163343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SortedArray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65363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282C3FB0-303E-452E-A61C-2073DE7F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87206"/>
              </p:ext>
            </p:extLst>
          </p:nvPr>
        </p:nvGraphicFramePr>
        <p:xfrm>
          <a:off x="2031998" y="5639672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7599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4766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5567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94294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6063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987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B4FC8FF-F714-4A11-80AE-C1947BE59BA3}"/>
              </a:ext>
            </a:extLst>
          </p:cNvPr>
          <p:cNvSpPr txBox="1"/>
          <p:nvPr/>
        </p:nvSpPr>
        <p:spPr>
          <a:xfrm>
            <a:off x="2009640" y="5113687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j=2,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184DA-1DD7-42B5-98B8-AB5DD80FE21D}"/>
              </a:ext>
            </a:extLst>
          </p:cNvPr>
          <p:cNvSpPr txBox="1"/>
          <p:nvPr/>
        </p:nvSpPr>
        <p:spPr>
          <a:xfrm>
            <a:off x="2004048" y="6167108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j=3, i=0 -&gt; A[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A9A9B-22AB-4C6B-AA4C-A3C6F6931ABD}"/>
              </a:ext>
            </a:extLst>
          </p:cNvPr>
          <p:cNvSpPr txBox="1"/>
          <p:nvPr/>
        </p:nvSpPr>
        <p:spPr>
          <a:xfrm>
            <a:off x="1519561" y="726889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CB690E-EEE0-458F-A583-F4ACA07DE4E6}"/>
              </a:ext>
            </a:extLst>
          </p:cNvPr>
          <p:cNvSpPr txBox="1"/>
          <p:nvPr/>
        </p:nvSpPr>
        <p:spPr>
          <a:xfrm>
            <a:off x="1441141" y="1603031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8738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26</cp:revision>
  <dcterms:created xsi:type="dcterms:W3CDTF">2020-10-11T14:12:23Z</dcterms:created>
  <dcterms:modified xsi:type="dcterms:W3CDTF">2020-10-11T20:05:22Z</dcterms:modified>
</cp:coreProperties>
</file>