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E02C-9908-4468-BD2D-233970A9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C829-4E4D-453D-B210-71653245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3CEB-E6D4-49BD-84F0-92C3207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8B51-535E-4F3F-B068-30FA4C40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0915-48C1-434E-A1A9-2E504BD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28C-B08F-4CFD-8E8D-204CB7E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4108-E923-48C7-B1A5-BAB6EBB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8FE4-5044-4DBE-9A40-BC78D04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E2E7-4146-4BAE-AD0B-5B082881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C90-D758-4276-9245-CBBFC1CF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1CED5-274D-485B-9818-9E91491B2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012BF-7BFB-49B9-BC78-48D2B311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AAF3-B3FB-4CE7-A810-B27AB56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7CDA-8185-4356-BF72-2FEFA2E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9246-DCE1-47F9-B42B-41A628B9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ACCA-76D3-4F5E-B7C5-A40002B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F205-EBF6-4BC6-B0EF-9A43C92A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44D-554C-4446-A771-33FE2FD9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25E-A789-4F0F-869F-00F3A05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D3B8-AF93-4CB6-9ED2-5986E06F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5856-25EB-465A-9008-F80D05DC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5AB5-C2BC-47E3-A795-D7EA2B73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FE6B-4A37-4401-B6A3-3A5CEF4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DE2A-A776-4BDC-944B-A730284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C2-9CBD-4B33-A86A-7ECDB4E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0134-745A-47B5-B215-B8D9EDFA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9424-650C-4EFE-AB14-A052956F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D3F1-2006-43C7-8A50-3188508C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D217-A47E-4B17-9C69-E77AA85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F55A-39EB-4BE8-A423-B7BB89F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E79F-99D7-4DB8-AA05-5E59B3C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AED-89AF-486F-A554-ECE58198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1FC2-3E3F-463B-A4C9-BF7A66D5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8F1E-66D1-4A2D-84F8-150CF0C4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4A441-9FA4-4E2A-B7EC-EFCDB7A2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C262-0C5C-45E1-AB57-A8FB46A2B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94E86-229A-4B22-81AB-225DC28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86E6-3EFA-4CB6-99F7-96C57C9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A2CA8-E65F-49C3-8190-A731310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EB6B-D6DD-40D0-BF53-A44A8CD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105D6-BCF4-43AE-8593-FED301A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6CEBA-2E16-472D-8E71-EE48C1A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8347-CD78-47CE-A678-E3616B1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8767-82FC-4536-9E9F-2F60768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01545-9B59-45EB-A9D6-6937643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3D17-C8BD-42FC-BAEF-ADB3F66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8BF5-5DC2-4406-9F0E-2E7AE77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774-24AE-4807-84D7-156BA518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79A5-544B-49C2-A64A-33DD5CC3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976ED-5698-415F-9B2A-BC06534B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A7B9-FF79-4A6C-A7F5-193D3281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FB2D-0840-4E34-B03A-B1559C0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F049-C469-4D95-89B9-55AB38D3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6C8A-DF47-4452-860E-8D2015F0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209E-1CB9-4363-B9C7-CD2D3C1D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4A43-51A0-4307-86A6-EEA2E95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92C3-7FBC-4523-A511-BC6865B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C4C2-2EC9-4E98-9402-5B0EBDC5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0340-0322-4B32-8ED7-1CDCB034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36BB-ABCC-4631-A504-8518B398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DF90-1079-49E6-AC1E-C43E055AD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EA5D-B606-43DE-8052-F2626D78112F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0FB-3C16-4EEC-BBBE-A2BB5630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366E-9FAC-48E5-8831-9FBD24BC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5C32FC-D315-4728-BEE2-1B8652D3D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4344"/>
              </p:ext>
            </p:extLst>
          </p:nvPr>
        </p:nvGraphicFramePr>
        <p:xfrm>
          <a:off x="1721282" y="1181305"/>
          <a:ext cx="69206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149">
                  <a:extLst>
                    <a:ext uri="{9D8B030D-6E8A-4147-A177-3AD203B41FA5}">
                      <a16:colId xmlns:a16="http://schemas.microsoft.com/office/drawing/2014/main" val="1243707429"/>
                    </a:ext>
                  </a:extLst>
                </a:gridCol>
                <a:gridCol w="1851488">
                  <a:extLst>
                    <a:ext uri="{9D8B030D-6E8A-4147-A177-3AD203B41FA5}">
                      <a16:colId xmlns:a16="http://schemas.microsoft.com/office/drawing/2014/main" val="3263371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387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auto_inc</a:t>
                      </a:r>
                      <a:r>
                        <a:rPr lang="en-US" dirty="0"/>
                        <a:t>, 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7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Afvs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Fbgdsb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3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Jyjy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Gdnfh</a:t>
                      </a:r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1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Nbww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Fbym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990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FD7D0-0CD2-4802-8E76-D93BCCC3CB3D}"/>
              </a:ext>
            </a:extLst>
          </p:cNvPr>
          <p:cNvSpPr txBox="1"/>
          <p:nvPr/>
        </p:nvSpPr>
        <p:spPr>
          <a:xfrm>
            <a:off x="1615736" y="603682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BA8804E-AC31-4547-95D9-85ED47DD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67459"/>
              </p:ext>
            </p:extLst>
          </p:nvPr>
        </p:nvGraphicFramePr>
        <p:xfrm>
          <a:off x="1721281" y="3943740"/>
          <a:ext cx="928703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54">
                  <a:extLst>
                    <a:ext uri="{9D8B030D-6E8A-4147-A177-3AD203B41FA5}">
                      <a16:colId xmlns:a16="http://schemas.microsoft.com/office/drawing/2014/main" val="1243707429"/>
                    </a:ext>
                  </a:extLst>
                </a:gridCol>
                <a:gridCol w="1133070">
                  <a:extLst>
                    <a:ext uri="{9D8B030D-6E8A-4147-A177-3AD203B41FA5}">
                      <a16:colId xmlns:a16="http://schemas.microsoft.com/office/drawing/2014/main" val="1492869102"/>
                    </a:ext>
                  </a:extLst>
                </a:gridCol>
                <a:gridCol w="672504">
                  <a:extLst>
                    <a:ext uri="{9D8B030D-6E8A-4147-A177-3AD203B41FA5}">
                      <a16:colId xmlns:a16="http://schemas.microsoft.com/office/drawing/2014/main" val="2480695930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3263371057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2508317924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1650459656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1591337410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2626350126"/>
                    </a:ext>
                  </a:extLst>
                </a:gridCol>
                <a:gridCol w="970617">
                  <a:extLst>
                    <a:ext uri="{9D8B030D-6E8A-4147-A177-3AD203B41FA5}">
                      <a16:colId xmlns:a16="http://schemas.microsoft.com/office/drawing/2014/main" val="41428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ImageId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auto_inc</a:t>
                      </a:r>
                      <a:r>
                        <a:rPr lang="en-US" dirty="0"/>
                        <a:t>, primary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(foreign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ImageName</a:t>
                      </a:r>
                      <a:r>
                        <a:rPr lang="en-US" dirty="0"/>
                        <a:t>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hasRoad</a:t>
                      </a:r>
                      <a:r>
                        <a:rPr lang="en-US" dirty="0"/>
                        <a:t>(Boolean)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isTagged</a:t>
                      </a:r>
                      <a:r>
                        <a:rPr lang="en-US" dirty="0"/>
                        <a:t> not null default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default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LocationX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LocationY</a:t>
                      </a:r>
                      <a:endParaRPr lang="en-US" dirty="0"/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7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3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1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990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6B5662-8621-4F15-B6A1-6595774C692B}"/>
              </a:ext>
            </a:extLst>
          </p:cNvPr>
          <p:cNvSpPr txBox="1"/>
          <p:nvPr/>
        </p:nvSpPr>
        <p:spPr>
          <a:xfrm>
            <a:off x="1615736" y="3366117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Table:</a:t>
            </a:r>
          </a:p>
        </p:txBody>
      </p:sp>
    </p:spTree>
    <p:extLst>
      <p:ext uri="{BB962C8B-B14F-4D97-AF65-F5344CB8AC3E}">
        <p14:creationId xmlns:p14="http://schemas.microsoft.com/office/powerpoint/2010/main" val="425864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6F38F-79D5-45FC-BDE8-CA92F31727F3}"/>
              </a:ext>
            </a:extLst>
          </p:cNvPr>
          <p:cNvSpPr txBox="1"/>
          <p:nvPr/>
        </p:nvSpPr>
        <p:spPr>
          <a:xfrm>
            <a:off x="1003177" y="74572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Peewee diye user add, modify, password </a:t>
            </a:r>
            <a:r>
              <a:rPr lang="en-US" dirty="0" err="1"/>
              <a:t>eigula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46</cp:revision>
  <dcterms:created xsi:type="dcterms:W3CDTF">2020-10-11T14:12:23Z</dcterms:created>
  <dcterms:modified xsi:type="dcterms:W3CDTF">2020-10-24T20:16:50Z</dcterms:modified>
</cp:coreProperties>
</file>