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6B88-4DE8-484B-B7B2-A9B94ED68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35F3F-E169-43CE-BB0D-50D5751CC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83D1-0D5D-41E3-BABF-C9BC72C4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E397-4287-42A3-911B-204643D7A07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52170-789A-4158-9A8C-B0C2C08C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68370-F409-43A2-85E7-C587E58B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B0FE-835B-4744-9580-14B2E933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5259-9838-4491-8EF8-B1AD4511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3E2E4-E214-464F-A061-41C85B7B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4BDBA-5820-4910-BD70-19059336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E397-4287-42A3-911B-204643D7A07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9772-3068-4E80-864F-116C8F81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A400B-ACD7-4756-A151-7931E078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B0FE-835B-4744-9580-14B2E933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B673B-D6CA-42E9-91E1-C8F5B538E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4748B-C07E-4310-BDBF-10B138B00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5E48-FE39-4E4A-A777-80518892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E397-4287-42A3-911B-204643D7A07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1E2D-EEDC-4F88-9437-312EBD64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1E0F-5AF1-45B6-8C8A-DC52429E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B0FE-835B-4744-9580-14B2E933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3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AB17-CA4B-42F5-8FD1-9BC2C3D0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9B52-82B8-4726-9B25-C23F68D0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D57C-470E-4A79-BC11-8E972FF5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E397-4287-42A3-911B-204643D7A07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692AC-A729-4218-B6A2-99DD5AA7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C9D1B-BFD9-46EB-B94C-5391C923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B0FE-835B-4744-9580-14B2E933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8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AA37-7D2E-4565-8031-C0F2C4D7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DEF7-261B-4AB0-BCCF-246D3BAA8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3C2F-E05E-47AB-816E-2FAD7747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E397-4287-42A3-911B-204643D7A07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BA56E-A6AF-4ACD-9222-002A15DA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63A8-0F86-4395-BF16-FB10A257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B0FE-835B-4744-9580-14B2E933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4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95B3-5D54-48B9-8D11-21B345CB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6622-8C16-466A-B15C-585398B1C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29DA2-600F-441B-A4C0-06A26A74B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A9860-D1EC-4F55-A55A-EF13EFA2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E397-4287-42A3-911B-204643D7A07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785BA-7ABB-442E-BCD0-02162DB5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1E5E-531C-46AA-BBC2-F09E04C3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B0FE-835B-4744-9580-14B2E933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4B6E-65F9-40F4-B1EA-6EF8CC46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75D59-266C-4E6E-9D5C-9A65531A7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7EF8A-44EF-4A9A-82DF-E10988078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8559B-0C65-4C61-ACB1-7B3A636E5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1F781-5696-4E6A-B5A6-71E3642B2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22088-651E-4B25-9FB1-36B549D6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E397-4287-42A3-911B-204643D7A07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4C52D-9B44-4C44-A978-F93CDFE6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CA958-281E-4356-9EBD-FC0F4D63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B0FE-835B-4744-9580-14B2E933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1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2A18-3B96-4446-8D84-29B741B6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FC9C6-E6D5-4778-8C9A-E1732BD9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E397-4287-42A3-911B-204643D7A07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F318E-47C6-4CEA-8369-EC8AD01B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54E32-A944-45CB-BD72-FBEFD6C3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B0FE-835B-4744-9580-14B2E933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6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ADB2D-28EA-46F0-B8BB-BD700FE8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E397-4287-42A3-911B-204643D7A07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70A0D-2F86-4096-A449-45F7C210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91CDD-0A06-4248-91AD-1A2DFBEB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B0FE-835B-4744-9580-14B2E933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5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3BA2-CFB7-4505-9D27-320E2BD0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E2CC-F248-4494-8FEE-602233B9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89F55-658F-4D98-89F9-8215113C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14E6F-D28F-454F-AED7-42AADDD4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E397-4287-42A3-911B-204643D7A07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4B32-2EC6-4E4C-9B8E-63BDB641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49243-0C43-444D-9F1E-3D3D8E5B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B0FE-835B-4744-9580-14B2E933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6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E8DB-1A00-44AF-8326-C2A39F42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B3593-E114-43B4-A073-55A0ECC1F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BEF26-7FFB-4041-9619-063122AC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5931C-E4AC-4FC1-A8D6-73BD9AEC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E397-4287-42A3-911B-204643D7A07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29C7-12AD-4D45-ACD9-43E50193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81C3F-514A-4006-B7D9-27BB079E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B0FE-835B-4744-9580-14B2E933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41BE3-C8D5-414C-B4B0-B3F0D5E8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4CAC4-013D-422D-AAAF-BF75E03F0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ABC67-783E-4865-A64C-86B3104D7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9E397-4287-42A3-911B-204643D7A07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3E3E4-18BF-47FB-BFF6-09C73E510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F1A5-1451-4C77-9681-95BF34913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B0FE-835B-4744-9580-14B2E933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37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DB817-EBD1-4188-9166-756BEDAE4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56927"/>
            <a:ext cx="10905066" cy="35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0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 Ayon</dc:creator>
  <cp:lastModifiedBy>Rakib Ayon</cp:lastModifiedBy>
  <cp:revision>1</cp:revision>
  <dcterms:created xsi:type="dcterms:W3CDTF">2020-11-14T02:46:23Z</dcterms:created>
  <dcterms:modified xsi:type="dcterms:W3CDTF">2020-11-14T02:46:24Z</dcterms:modified>
</cp:coreProperties>
</file>