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7481-B0AC-472A-8275-EA04E392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4DBA0-99BC-42AA-BA09-99CBE5EFE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31F3-E8D4-4B37-BF54-73AC0E07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7562-25ED-4DD7-A075-D859B9C3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1CF9-56F5-40A0-9826-3C406302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177D-8C39-4AE3-B4D7-6CD68F8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0F29-3C09-4AD2-900B-B36E54E4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B865-59BB-4CE1-88C8-B85C89D6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744F-A709-4F7B-A3A8-FBC5CA50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2C3E-CA50-4BB9-85D4-1E5B586F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7D362-3E53-47AB-A88E-3E79F612D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F15E-D69B-463D-A23E-79BBC80CC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C565-93AE-4A06-9141-B3F28110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4814-CF79-486A-A35D-0CDBDBAE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C3325-7BCB-45E0-86A4-B15A02B0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0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CA82-1338-4F94-B698-F6441405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0E60-AC10-4BA2-8118-B9900FED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634D-C977-4819-9E9A-D8CB27B8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E370-238F-41EA-9465-EC3B28A6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F560-EBB2-45FC-A38E-6AB99A7A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937D-1FCE-4FA5-9E35-C5F790A2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03C2-5879-4654-BDAC-762EC030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4EE1-765A-43B5-BDA4-CE28E46A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CBD7-A8A7-4108-9931-4B85FC12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3D17-0F3E-431F-BB7F-ED9DCC02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2CFD-6498-47A4-B794-98E74A21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27F8-486B-4DAC-85AC-64AC07EC5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0F3AB-C910-402F-A93F-B69748FB8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1CA16-083E-4DD5-A12A-87A79DD7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71C36-A912-4842-92C7-101EACFA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0C6B-B068-4238-AAE3-2FF82AB9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FEA3-CE47-4590-A14C-8E84AEF9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2540-6B90-442A-BAA4-8EE62A41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167A-BCDC-427E-8DDE-F9B82EAB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8D944-98AE-4185-8E38-4C976CE64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DB075-F447-46D2-89AB-7D56E610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9222F-D2EE-4572-8071-DA725F84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9AB86-F489-4347-9F63-CFEE8119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657E-02C4-4C11-B441-5569BB2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4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2369-6560-46D3-864E-D178401A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B4732-821E-4E47-B0F9-7E5CDBA2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124F0-1603-4D3C-B8E3-D18BFF79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63F94-5558-4ADF-A5AF-B58FD1D2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CEA8F-782E-4222-A138-53FB392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AA43D-9818-4869-B45A-0EC2F0CE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12E6-1A84-40EB-B27B-5813CD1C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695-F461-4AA9-BFE2-915C336E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DB75-40CC-4A7C-94B0-E76BEB21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84483-3AE8-40F1-B834-D5655068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5F28E-B730-4BC6-9DD7-C559006A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EC43-0A77-4A8A-B326-955A6606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0BB2-4AC9-48F5-866C-A7A487AC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6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5050-8B84-4DC3-AE46-B49D1F0A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FEE44-5ACB-43C1-B57E-2B02C2DAF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46200-80BF-45B4-8B80-33A0635D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2E82F-1EC4-4661-B1B9-AEBC779C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B4A1-6E85-4E37-BFDC-21F9EB19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C099-5AEA-41E4-B62F-1E68789A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E8CA7-84E2-4A78-BAF8-80D4C7E5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36A80-DB98-46D0-87B3-5CBDFC95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2839-F6C5-45A5-A66F-3F40087FE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0F81-8E04-4C1B-A0D3-6480FB088AC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CCEE-1400-49D1-83FD-0C0D37782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1DAC2-5C1F-427E-ADAA-54CEC885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B3C9-3766-429F-AD9F-9EDCF44B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89B371-0625-41BE-94A6-AA73A7D31602}"/>
              </a:ext>
            </a:extLst>
          </p:cNvPr>
          <p:cNvSpPr/>
          <p:nvPr/>
        </p:nvSpPr>
        <p:spPr>
          <a:xfrm>
            <a:off x="1819275" y="809625"/>
            <a:ext cx="1485900" cy="138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7E0B7-AE91-4D7B-85D0-D0B25CC7A3E8}"/>
              </a:ext>
            </a:extLst>
          </p:cNvPr>
          <p:cNvSpPr txBox="1"/>
          <p:nvPr/>
        </p:nvSpPr>
        <p:spPr>
          <a:xfrm>
            <a:off x="2185501" y="307910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980F0-A8F0-4861-A234-45B9F45C390F}"/>
              </a:ext>
            </a:extLst>
          </p:cNvPr>
          <p:cNvSpPr txBox="1"/>
          <p:nvPr/>
        </p:nvSpPr>
        <p:spPr>
          <a:xfrm>
            <a:off x="785812" y="2041630"/>
            <a:ext cx="3552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1 -&gt; number1</a:t>
            </a:r>
          </a:p>
          <a:p>
            <a:pPr marL="342900" indent="-342900">
              <a:buAutoNum type="arabicPeriod"/>
            </a:pPr>
            <a:r>
              <a:rPr lang="en-US" dirty="0"/>
              <a:t>+ -&gt; operation[1]</a:t>
            </a:r>
          </a:p>
          <a:p>
            <a:pPr marL="342900" indent="-342900">
              <a:buAutoNum type="arabicPeriod"/>
            </a:pPr>
            <a:r>
              <a:rPr lang="en-US" dirty="0"/>
              <a:t>2 -&gt; number2</a:t>
            </a:r>
          </a:p>
          <a:p>
            <a:pPr marL="342900" indent="-342900">
              <a:buAutoNum type="arabicPeriod"/>
            </a:pP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dirty="0"/>
              <a:t>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Function name change</a:t>
            </a:r>
          </a:p>
          <a:p>
            <a:pPr marL="342900" indent="-342900">
              <a:buAutoNum type="arabicPeriod"/>
            </a:pPr>
            <a:r>
              <a:rPr lang="en-US" dirty="0"/>
              <a:t>Input: global variable,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9A22C-CF70-401B-A94B-1C0CA290219D}"/>
              </a:ext>
            </a:extLst>
          </p:cNvPr>
          <p:cNvSpPr txBox="1"/>
          <p:nvPr/>
        </p:nvSpPr>
        <p:spPr>
          <a:xfrm>
            <a:off x="4198776" y="352787"/>
            <a:ext cx="7791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onCalculatorButtonPress</a:t>
            </a:r>
            <a:endParaRPr lang="en-US" dirty="0"/>
          </a:p>
          <a:p>
            <a:r>
              <a:rPr lang="en-US" dirty="0"/>
              <a:t>Input: global operation, global stringNumber1, global stringNumber2, character</a:t>
            </a:r>
          </a:p>
          <a:p>
            <a:r>
              <a:rPr lang="en-US" dirty="0"/>
              <a:t>Return: none</a:t>
            </a:r>
          </a:p>
          <a:p>
            <a:r>
              <a:rPr lang="en-US" dirty="0"/>
              <a:t>Method:</a:t>
            </a:r>
          </a:p>
          <a:p>
            <a:r>
              <a:rPr lang="en-US" dirty="0"/>
              <a:t>	1. </a:t>
            </a:r>
            <a:r>
              <a:rPr lang="en-US" dirty="0" err="1"/>
              <a:t>jodi</a:t>
            </a:r>
            <a:r>
              <a:rPr lang="en-US" dirty="0"/>
              <a:t> character operator hoy:</a:t>
            </a:r>
          </a:p>
          <a:p>
            <a:r>
              <a:rPr lang="en-US" dirty="0"/>
              <a:t>		1. operation e append stringNumber1</a:t>
            </a:r>
          </a:p>
          <a:p>
            <a:r>
              <a:rPr lang="en-US" dirty="0"/>
              <a:t>		2. operation e append character</a:t>
            </a:r>
          </a:p>
          <a:p>
            <a:r>
              <a:rPr lang="en-US" dirty="0"/>
              <a:t>		3. stringNumber1 = “”</a:t>
            </a:r>
          </a:p>
          <a:p>
            <a:r>
              <a:rPr lang="en-US" dirty="0"/>
              <a:t>	2. </a:t>
            </a:r>
            <a:r>
              <a:rPr lang="en-US" dirty="0" err="1"/>
              <a:t>jodi</a:t>
            </a:r>
            <a:r>
              <a:rPr lang="en-US" dirty="0"/>
              <a:t> character digit hoy:</a:t>
            </a:r>
          </a:p>
          <a:p>
            <a:r>
              <a:rPr lang="en-US" dirty="0"/>
              <a:t>		1. </a:t>
            </a:r>
            <a:r>
              <a:rPr lang="en-US" dirty="0" err="1"/>
              <a:t>jodi</a:t>
            </a:r>
            <a:r>
              <a:rPr lang="en-US" dirty="0"/>
              <a:t> stringNumber1 empty string hoy:</a:t>
            </a:r>
          </a:p>
          <a:p>
            <a:r>
              <a:rPr lang="en-US" dirty="0"/>
              <a:t>			1. stringNumber2 e </a:t>
            </a:r>
            <a:r>
              <a:rPr lang="en-US" dirty="0" err="1"/>
              <a:t>concat</a:t>
            </a:r>
            <a:r>
              <a:rPr lang="en-US" dirty="0"/>
              <a:t> character</a:t>
            </a:r>
          </a:p>
          <a:p>
            <a:r>
              <a:rPr lang="en-US" dirty="0"/>
              <a:t>		2. </a:t>
            </a:r>
            <a:r>
              <a:rPr lang="en-US" dirty="0" err="1"/>
              <a:t>noile</a:t>
            </a:r>
            <a:r>
              <a:rPr lang="en-US" dirty="0"/>
              <a:t>:</a:t>
            </a:r>
          </a:p>
          <a:p>
            <a:r>
              <a:rPr lang="en-US" dirty="0"/>
              <a:t>			1. stringNumber1 e </a:t>
            </a:r>
            <a:r>
              <a:rPr lang="en-US" dirty="0" err="1"/>
              <a:t>concat</a:t>
            </a:r>
            <a:r>
              <a:rPr lang="en-US" dirty="0"/>
              <a:t> character</a:t>
            </a:r>
          </a:p>
        </p:txBody>
      </p:sp>
    </p:spTree>
    <p:extLst>
      <p:ext uri="{BB962C8B-B14F-4D97-AF65-F5344CB8AC3E}">
        <p14:creationId xmlns:p14="http://schemas.microsoft.com/office/powerpoint/2010/main" val="48537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3E9AD-119E-4894-BFEF-DCAB54CD6709}"/>
              </a:ext>
            </a:extLst>
          </p:cNvPr>
          <p:cNvSpPr txBox="1"/>
          <p:nvPr/>
        </p:nvSpPr>
        <p:spPr>
          <a:xfrm>
            <a:off x="102636" y="58846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20-10</a:t>
            </a:r>
          </a:p>
          <a:p>
            <a:endParaRPr lang="en-US" dirty="0"/>
          </a:p>
          <a:p>
            <a:r>
              <a:rPr lang="en-US" dirty="0"/>
              <a:t>[“20” , ”-” , ”10”]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E89AC-5004-4B3A-9E1D-AB0C3D6AC2F2}"/>
              </a:ext>
            </a:extLst>
          </p:cNvPr>
          <p:cNvSpPr txBox="1"/>
          <p:nvPr/>
        </p:nvSpPr>
        <p:spPr>
          <a:xfrm>
            <a:off x="1981199" y="0"/>
            <a:ext cx="277741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stringNumber</a:t>
            </a:r>
            <a:r>
              <a:rPr lang="en-US" dirty="0"/>
              <a:t> = “”</a:t>
            </a:r>
          </a:p>
          <a:p>
            <a:r>
              <a:rPr lang="en-US" dirty="0" err="1"/>
              <a:t>expressionList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character = “2”</a:t>
            </a:r>
          </a:p>
          <a:p>
            <a:r>
              <a:rPr lang="en-US" dirty="0" err="1"/>
              <a:t>stringNumber</a:t>
            </a:r>
            <a:r>
              <a:rPr lang="en-US" dirty="0"/>
              <a:t> = “2”</a:t>
            </a:r>
          </a:p>
          <a:p>
            <a:endParaRPr lang="en-US" dirty="0"/>
          </a:p>
          <a:p>
            <a:r>
              <a:rPr lang="en-US" dirty="0"/>
              <a:t>Character = “0”</a:t>
            </a:r>
          </a:p>
          <a:p>
            <a:r>
              <a:rPr lang="en-US" dirty="0" err="1"/>
              <a:t>stringNumber</a:t>
            </a:r>
            <a:r>
              <a:rPr lang="en-US" dirty="0"/>
              <a:t> = “20”</a:t>
            </a:r>
          </a:p>
          <a:p>
            <a:endParaRPr lang="en-US" dirty="0"/>
          </a:p>
          <a:p>
            <a:r>
              <a:rPr lang="en-US" dirty="0"/>
              <a:t>Character = “-”</a:t>
            </a:r>
          </a:p>
          <a:p>
            <a:r>
              <a:rPr lang="en-US" dirty="0" err="1"/>
              <a:t>expressionList</a:t>
            </a:r>
            <a:r>
              <a:rPr lang="en-US" dirty="0"/>
              <a:t> = [“20”]</a:t>
            </a:r>
          </a:p>
          <a:p>
            <a:r>
              <a:rPr lang="en-US" dirty="0" err="1"/>
              <a:t>expressionList</a:t>
            </a:r>
            <a:r>
              <a:rPr lang="en-US" dirty="0"/>
              <a:t> = [“20”, “-”]</a:t>
            </a:r>
          </a:p>
          <a:p>
            <a:r>
              <a:rPr lang="en-US" dirty="0" err="1"/>
              <a:t>stringNumber</a:t>
            </a:r>
            <a:r>
              <a:rPr lang="en-US" dirty="0"/>
              <a:t> = “”</a:t>
            </a:r>
          </a:p>
          <a:p>
            <a:endParaRPr lang="en-US" dirty="0"/>
          </a:p>
          <a:p>
            <a:r>
              <a:rPr lang="en-US" dirty="0"/>
              <a:t>Character = “1”</a:t>
            </a:r>
          </a:p>
          <a:p>
            <a:r>
              <a:rPr lang="en-US" dirty="0" err="1"/>
              <a:t>stringNumber</a:t>
            </a:r>
            <a:r>
              <a:rPr lang="en-US" dirty="0"/>
              <a:t> = “1”</a:t>
            </a:r>
          </a:p>
          <a:p>
            <a:endParaRPr lang="en-US" dirty="0"/>
          </a:p>
          <a:p>
            <a:r>
              <a:rPr lang="en-US" dirty="0"/>
              <a:t>Character = “0”</a:t>
            </a:r>
          </a:p>
          <a:p>
            <a:r>
              <a:rPr lang="en-US" dirty="0" err="1"/>
              <a:t>stringNumber</a:t>
            </a:r>
            <a:r>
              <a:rPr lang="en-US" dirty="0"/>
              <a:t> = “10”</a:t>
            </a:r>
          </a:p>
          <a:p>
            <a:endParaRPr lang="en-US" dirty="0"/>
          </a:p>
          <a:p>
            <a:r>
              <a:rPr lang="en-US" dirty="0"/>
              <a:t>Character = “=”</a:t>
            </a:r>
          </a:p>
          <a:p>
            <a:r>
              <a:rPr lang="en-US" dirty="0" err="1"/>
              <a:t>stringNumber</a:t>
            </a:r>
            <a:r>
              <a:rPr lang="en-US" dirty="0"/>
              <a:t> = “”</a:t>
            </a:r>
          </a:p>
          <a:p>
            <a:r>
              <a:rPr lang="en-US" dirty="0"/>
              <a:t>evaluate </a:t>
            </a:r>
            <a:r>
              <a:rPr lang="en-US" dirty="0" err="1"/>
              <a:t>expressionList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09A5A-B72C-4BE0-B5D9-92E572DEB977}"/>
              </a:ext>
            </a:extLst>
          </p:cNvPr>
          <p:cNvSpPr txBox="1"/>
          <p:nvPr/>
        </p:nvSpPr>
        <p:spPr>
          <a:xfrm>
            <a:off x="4758612" y="0"/>
            <a:ext cx="7330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evaluateExpressionOnCalculatorButtonPress</a:t>
            </a:r>
            <a:endParaRPr lang="en-US" dirty="0"/>
          </a:p>
          <a:p>
            <a:r>
              <a:rPr lang="en-US" dirty="0"/>
              <a:t>Input: global </a:t>
            </a:r>
            <a:r>
              <a:rPr lang="en-US" dirty="0" err="1"/>
              <a:t>expressionList</a:t>
            </a:r>
            <a:r>
              <a:rPr lang="en-US" dirty="0"/>
              <a:t>, global </a:t>
            </a:r>
            <a:r>
              <a:rPr lang="en-US" dirty="0" err="1"/>
              <a:t>stringNumber</a:t>
            </a:r>
            <a:r>
              <a:rPr lang="en-US" dirty="0"/>
              <a:t>, character</a:t>
            </a:r>
          </a:p>
          <a:p>
            <a:r>
              <a:rPr lang="en-US" dirty="0"/>
              <a:t>Return: none</a:t>
            </a:r>
          </a:p>
          <a:p>
            <a:r>
              <a:rPr lang="en-US" dirty="0"/>
              <a:t>Method:</a:t>
            </a:r>
          </a:p>
          <a:p>
            <a:r>
              <a:rPr lang="en-US" dirty="0"/>
              <a:t>    1. </a:t>
            </a:r>
            <a:r>
              <a:rPr lang="en-US" dirty="0" err="1"/>
              <a:t>jodi</a:t>
            </a:r>
            <a:r>
              <a:rPr lang="en-US" dirty="0"/>
              <a:t> character operator </a:t>
            </a:r>
            <a:r>
              <a:rPr lang="en-US" dirty="0" err="1"/>
              <a:t>na</a:t>
            </a:r>
            <a:r>
              <a:rPr lang="en-US" dirty="0"/>
              <a:t> hoy:</a:t>
            </a:r>
          </a:p>
          <a:p>
            <a:r>
              <a:rPr lang="en-US" dirty="0"/>
              <a:t>        1. </a:t>
            </a:r>
            <a:r>
              <a:rPr lang="en-US" dirty="0" err="1"/>
              <a:t>jodi</a:t>
            </a:r>
            <a:r>
              <a:rPr lang="en-US" dirty="0"/>
              <a:t> character digit </a:t>
            </a:r>
            <a:r>
              <a:rPr lang="en-US" dirty="0" err="1"/>
              <a:t>na</a:t>
            </a:r>
            <a:r>
              <a:rPr lang="en-US" dirty="0"/>
              <a:t> hoy:</a:t>
            </a:r>
          </a:p>
          <a:p>
            <a:r>
              <a:rPr lang="en-US" dirty="0"/>
              <a:t>            1. show modal</a:t>
            </a:r>
          </a:p>
          <a:p>
            <a:r>
              <a:rPr lang="en-US" dirty="0"/>
              <a:t>        2. </a:t>
            </a:r>
            <a:r>
              <a:rPr lang="en-US" dirty="0" err="1"/>
              <a:t>noile</a:t>
            </a:r>
            <a:r>
              <a:rPr lang="en-US" dirty="0"/>
              <a:t>:</a:t>
            </a:r>
          </a:p>
          <a:p>
            <a:r>
              <a:rPr lang="en-US" dirty="0"/>
              <a:t>            2. </a:t>
            </a:r>
            <a:r>
              <a:rPr lang="en-US" dirty="0" err="1"/>
              <a:t>stringNumber</a:t>
            </a:r>
            <a:r>
              <a:rPr lang="en-US" dirty="0"/>
              <a:t> e </a:t>
            </a:r>
            <a:r>
              <a:rPr lang="en-US" dirty="0" err="1"/>
              <a:t>concat</a:t>
            </a:r>
            <a:r>
              <a:rPr lang="en-US" dirty="0"/>
              <a:t> character</a:t>
            </a:r>
          </a:p>
          <a:p>
            <a:r>
              <a:rPr lang="en-US" dirty="0"/>
              <a:t>    2. operator </a:t>
            </a:r>
            <a:r>
              <a:rPr lang="en-US" dirty="0" err="1"/>
              <a:t>hoile</a:t>
            </a:r>
            <a:r>
              <a:rPr lang="en-US" dirty="0"/>
              <a:t>:</a:t>
            </a:r>
          </a:p>
          <a:p>
            <a:r>
              <a:rPr lang="en-US" dirty="0"/>
              <a:t>        1. </a:t>
            </a:r>
            <a:r>
              <a:rPr lang="en-US" dirty="0" err="1"/>
              <a:t>expressionList</a:t>
            </a:r>
            <a:r>
              <a:rPr lang="en-US" dirty="0"/>
              <a:t> e append </a:t>
            </a:r>
            <a:r>
              <a:rPr lang="en-US" dirty="0" err="1"/>
              <a:t>stringNumber</a:t>
            </a:r>
            <a:endParaRPr lang="en-US" dirty="0"/>
          </a:p>
          <a:p>
            <a:r>
              <a:rPr lang="en-US" dirty="0"/>
              <a:t>        2. </a:t>
            </a:r>
            <a:r>
              <a:rPr lang="en-US" dirty="0" err="1"/>
              <a:t>expressionList</a:t>
            </a:r>
            <a:r>
              <a:rPr lang="en-US" dirty="0"/>
              <a:t> e append character</a:t>
            </a:r>
          </a:p>
          <a:p>
            <a:r>
              <a:rPr lang="en-US" dirty="0"/>
              <a:t>        3. </a:t>
            </a:r>
            <a:r>
              <a:rPr lang="en-US" dirty="0" err="1"/>
              <a:t>stringNumber</a:t>
            </a:r>
            <a:r>
              <a:rPr lang="en-US" dirty="0"/>
              <a:t> empty string</a:t>
            </a:r>
          </a:p>
          <a:p>
            <a:r>
              <a:rPr lang="en-US" dirty="0"/>
              <a:t>    3. equal </a:t>
            </a:r>
            <a:r>
              <a:rPr lang="en-US" dirty="0" err="1"/>
              <a:t>hoile</a:t>
            </a:r>
            <a:r>
              <a:rPr lang="en-US" dirty="0"/>
              <a:t>:</a:t>
            </a:r>
          </a:p>
          <a:p>
            <a:r>
              <a:rPr lang="en-US" dirty="0"/>
              <a:t>        1. </a:t>
            </a:r>
            <a:r>
              <a:rPr lang="en-US" dirty="0" err="1"/>
              <a:t>stringNumber</a:t>
            </a:r>
            <a:r>
              <a:rPr lang="en-US" dirty="0"/>
              <a:t> empty</a:t>
            </a:r>
          </a:p>
          <a:p>
            <a:r>
              <a:rPr lang="en-US" dirty="0"/>
              <a:t>        2. evaluate </a:t>
            </a:r>
            <a:r>
              <a:rPr lang="en-US" dirty="0" err="1"/>
              <a:t>expressionList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9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288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13</cp:revision>
  <dcterms:created xsi:type="dcterms:W3CDTF">2021-04-24T17:53:54Z</dcterms:created>
  <dcterms:modified xsi:type="dcterms:W3CDTF">2021-04-24T20:22:12Z</dcterms:modified>
</cp:coreProperties>
</file>