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9ECD-A90F-4E62-94D0-026747406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23409-9556-442E-9BE4-53A26BF7F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D9B78-BF58-4E3C-B231-EC8D4996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073-61B8-448D-8371-098528D5E01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9F3E4-9CE3-496C-A1A5-4A0562FA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EF257-94E8-4131-AD52-8A6751BE1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5F05-525D-44CB-ACFE-69CDCE8E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4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2A65-369C-4F9E-933E-55508DEB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E03A4-0312-42DF-9E7A-3F3DF5E55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6AF08-1140-4517-BD01-21B5CA24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073-61B8-448D-8371-098528D5E01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3A0EC-3C70-4023-9024-70CDA06D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04001-E24A-4431-9106-D2177421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5F05-525D-44CB-ACFE-69CDCE8E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2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945792-402E-4DC7-B7C8-521344256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2BFEE-0F3A-44DA-9FB4-3C1FF448F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C64BC-D13D-45F3-A451-C1E9D094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073-61B8-448D-8371-098528D5E01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88755-3129-452B-B79E-D6C06022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C7685-5FEC-4417-8FE3-EF9574FB7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5F05-525D-44CB-ACFE-69CDCE8E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9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98DA-5820-4936-8395-C5A20624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1CBC3-09C5-46BB-8C6F-73D8C918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343A-5E92-477B-AA0E-AC15EB15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073-61B8-448D-8371-098528D5E01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46412-CCD4-48C8-9E43-9F008AB2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7B98F-4275-4194-B5B4-3EE079BC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5F05-525D-44CB-ACFE-69CDCE8E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4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A289-6744-4F44-8909-524D1272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362E8-F83D-4154-A70D-CAB182A70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8D2B4-F6E9-4834-B1D3-44F09400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073-61B8-448D-8371-098528D5E01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772AD-33E7-4E36-A8E5-7166FB415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8A780-40D0-4E50-804F-B2DDEF10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5F05-525D-44CB-ACFE-69CDCE8E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F1F4-A88A-463E-88AD-457DFEC8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80E5D-9DD6-4727-A89B-01063B0B3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68BBF-6D9A-4285-B660-2E72EBBCE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DFB3C-214F-4430-9E2E-3EC4F333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073-61B8-448D-8371-098528D5E01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8D36B-20B3-4024-90E9-8929B8E7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C6242-9D28-41CA-ABA1-E60E0E65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5F05-525D-44CB-ACFE-69CDCE8E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8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FBB8-2E79-4AA0-92A7-A7B32AFC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2EA78-4D49-4342-82F7-298E9E766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975D3-D489-4785-90C4-6C56A76A2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42CBA-56FD-4B86-A220-3171AEF26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158D30-FB9A-4E26-A87D-45FE7093C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FC8177-C0B2-418C-A2F3-DE717001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073-61B8-448D-8371-098528D5E01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2D0C7-9F4A-4F40-9199-A356FDCC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C607F-2DE6-4B81-9A80-7AF2E6D38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5F05-525D-44CB-ACFE-69CDCE8E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0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C439-864B-41ED-8D93-2A9249B8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D8938-0285-4A74-ACD9-D92C34CD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073-61B8-448D-8371-098528D5E01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4EBAE-E0EA-4534-BF50-786B4550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E2B23-9936-45F8-972A-6CEAF37A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5F05-525D-44CB-ACFE-69CDCE8E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331F95-6B33-44B0-8D9F-8270DCCF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073-61B8-448D-8371-098528D5E01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6B6D2-597D-4AEC-AF0D-C61E401D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37DA1-F183-4252-8391-D1273A97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5F05-525D-44CB-ACFE-69CDCE8E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9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A604-1BD8-4960-AD63-3CC71B681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0B64-BA87-47C8-AE92-46C5DB21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302A1-9D38-4DCD-97EE-DC4BAD7F6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96161-44FC-4A75-9E84-2FC57A19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073-61B8-448D-8371-098528D5E01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F7E89-3ED8-4B42-AB07-E591FEDB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AFCA-AB00-4D2C-9FE9-F3F03971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5F05-525D-44CB-ACFE-69CDCE8E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3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B857-A57C-4DDD-AFE3-451A2566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87E1E-3F07-4FC9-8210-762FED276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2E13E-F618-44AD-89EC-EC87FFD80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6C905-F1FD-44D3-BCC5-C531549C7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9073-61B8-448D-8371-098528D5E01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492B9-7735-44AA-AC16-AEBD91CB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B638F-5002-4449-9BEB-81876427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75F05-525D-44CB-ACFE-69CDCE8E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17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4C778A-4F74-4B9E-9531-6BB5A70B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91D79-EEA0-46AC-807A-5C59D777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4C467-EE49-418D-8C14-BDF290236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79073-61B8-448D-8371-098528D5E015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A56B-0E0F-48EF-ABC3-0363BC51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E5D54-06C9-4834-9D02-F2ACF80D5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75F05-525D-44CB-ACFE-69CDCE8E1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7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26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Rakib Ayon</dc:creator>
  <cp:lastModifiedBy>Rakib Ayon</cp:lastModifiedBy>
  <cp:revision>3</cp:revision>
  <dcterms:created xsi:type="dcterms:W3CDTF">2021-04-13T17:27:45Z</dcterms:created>
  <dcterms:modified xsi:type="dcterms:W3CDTF">2021-04-13T19:02:22Z</dcterms:modified>
</cp:coreProperties>
</file>