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ACA0-0490-4498-A1C4-683555089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F5999-4CDF-4927-B31D-618BCBB21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D12D-5259-4AEF-8BB0-4D8F8D8A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99EA-F0BB-4EC4-8E5A-00F4C6BA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25B7-1290-478E-B4EF-A7ECF102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55A5-302E-494B-84F2-F199553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6BFE-08BA-4A5A-BA11-11977D0D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7A9F-C6A6-4799-B58C-2E51AF7E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2390-7847-43EF-992C-1B1ED006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BC06-BE28-49E9-B4B1-52D44AD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3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67DB0-FA4E-4AD1-8552-9F36E9E7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6F6B-2D3A-4AF8-BE7F-04104BB3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3BD1-B262-4C96-967D-D00B3915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FF3B-7B9F-450F-AD07-52EC90E1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3A89-3192-4F8B-A9D1-60D1B201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11A7-D605-4FC0-87F1-ED7A95F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9248-C904-48DF-8007-AAFE24C8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E3BC-962F-439D-A7A6-F9C8A5AD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48CA-984F-4777-9163-B6290A08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C2C31-99A5-4DD4-A882-0CF4326E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638A-51EA-497C-9DE2-6A05B713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19C91-3C5F-4A67-8B50-2668A59B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9B30-26AD-43E6-8DE7-C0FF9BA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9FD2-6813-4862-92EC-448C105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9C9E-6237-40B1-A246-AB69840B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5ACA-2B61-482F-B75C-C4CACE45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A164-7D82-46CB-A5DA-5C2D55BD3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7B59A-4132-4BC3-990E-5E0A2F4A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ECF40-E314-4329-B353-71BC2AC7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715E-E236-4718-A91A-2FCB6312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04862-E239-48B1-A8CF-D5B7858F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7FD7-7386-4A97-9E35-62E5231F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0A08B-B569-44F1-B5D7-38AF79E8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3DBDC-8B2B-48F0-B984-CE52CAF3C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36A70-A48A-4D93-883D-8B6315BA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E7B08-425D-4010-A5B9-27B3FC380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82366-72CB-4534-98F9-BA0300F3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024BC-6C32-4342-915A-A3E48F43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E82C8-489F-4781-871A-E93E86D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FB53-D5CC-4444-85F8-431FCE56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5CB2E-EE53-42EC-AAB7-7F8BF18F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7DF9-9B1B-488D-B15B-E8BA26D5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264F-5FAD-4701-B455-A3EC5CDD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39D75-6560-4C90-B4AF-8FBBCCA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16DA1-01EF-49D8-904A-1A6BBAD0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3668-C6A5-4A0C-91B7-6EFBD887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0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6A4F-760E-4A6C-8FF8-166C3D44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1B19-C9AB-47CA-BF6F-B762F73F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B4426-0FFE-44BC-8B56-9904C1041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42EAD-D27B-4F89-B92D-9B26ED0A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D2667-1E20-40AE-99CB-2DB958CA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B1FD9-4AF3-42A2-B7F4-33C0880A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57F4-B8DB-49E5-8D28-EF74EC19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2B21C-4125-4D81-A30E-FDD5447BD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97C4-85B1-44D8-9A8F-305081B1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544F-4E93-4CDB-B754-A3F067EC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AA2AB-ED42-4748-8CDB-9603A8BE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24A60-B333-4985-932A-AC294C5E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0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F96C6-E3F6-4142-B51C-498AB239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5A59-4DEC-47D3-BC76-0A86B422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0539-B8FD-4F1F-8E2B-DD7297881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F1CA4-F008-4BC2-BD69-66DBB2326DD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E63D-A0CC-4E58-A095-1F6697F40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3338-BDA2-4A1D-A0EE-BB2094F01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D9E0-B97E-44F3-ABAE-53D469AB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99A96A-7D2E-42AB-A015-3373AE5E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809750"/>
            <a:ext cx="7762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7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1</cp:revision>
  <dcterms:created xsi:type="dcterms:W3CDTF">2021-01-30T20:05:10Z</dcterms:created>
  <dcterms:modified xsi:type="dcterms:W3CDTF">2021-01-30T20:13:29Z</dcterms:modified>
</cp:coreProperties>
</file>