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E9514-C20C-4016-9960-679B342C3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21F20-CFB4-43FE-9762-A73D85EB77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5D6E7-CC70-4F7E-8BBF-AB9076ED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DAA53-FECF-44C4-A989-9522427AD5BB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53DDD-6857-4289-93BE-67C4BBEBC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D0C2D-8983-4ACE-BCD9-3F29B6E2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BA444-F60A-4588-8957-6C5378850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68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88591-FF29-4EEF-ABB9-42A69F4DD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C4A62F-647D-44E5-81DD-4D85062E7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7C6A0-076D-497F-A23A-11D114B32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DAA53-FECF-44C4-A989-9522427AD5BB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B34E0-94FF-4787-BBFE-F59C6F1D0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ED3CD-B010-4054-AA69-730AFC3C2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BA444-F60A-4588-8957-6C5378850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4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66A00D-4D54-48B6-A922-27318FBD7F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32683B-1FD8-4CF3-BEB9-DF388E57D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ED427-A0C5-4229-B4C4-306520E33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DAA53-FECF-44C4-A989-9522427AD5BB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55F90-46DB-4DA6-9776-32071AF39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41808-8981-4788-B7A3-B2655C612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BA444-F60A-4588-8957-6C5378850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18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BDABE-B1B8-4329-8E18-53234CBE1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437AB-7DA7-44CC-8641-CA94B459A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456AC-BA9B-4A38-BA46-F225B057A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DAA53-FECF-44C4-A989-9522427AD5BB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9D2CA-5B06-475C-BB63-B9EF2E7B5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89B2-3B9C-4B16-B44C-90F07142D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BA444-F60A-4588-8957-6C5378850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8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7231F-91B2-4D66-AA74-86D6F19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BA0F1-7C89-4979-BC6D-D34B80B99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A26EC-DC56-46F5-B544-E752A126B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DAA53-FECF-44C4-A989-9522427AD5BB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1A22F-D076-491F-8066-7DD97FBF0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0D886-E56C-4D22-85A2-1FD6FBF95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BA444-F60A-4588-8957-6C5378850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46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B574F-8093-4854-83D0-E438674B0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9F0E1-BD6A-4377-9744-7A631C592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417B0-0E50-4FE9-98EE-E56B96A7E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1FBFF-D2A2-4308-A73D-C9358C2F5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DAA53-FECF-44C4-A989-9522427AD5BB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DEEAF-3B13-4EC1-93CF-743B883D9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97AAD-4027-457F-85A9-09986492E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BA444-F60A-4588-8957-6C5378850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01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D434F-AB53-4B34-9CB3-D1E410C8D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15F3C-F924-481E-9D36-34FF4F4F4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1A662-36CE-4495-982B-58CFC0D90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9586A3-84A9-4CAC-997F-9CB820ADF4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2AA522-52EB-4400-88BA-C57DA87420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3CA31F-4D9C-4CAB-A6B6-F1BA7F33B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DAA53-FECF-44C4-A989-9522427AD5BB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33A90E-C5D5-4028-A893-5300E0B7A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AC9231-DC80-477B-96EF-C272E528F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BA444-F60A-4588-8957-6C5378850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95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B86BA-0BE0-4013-86FC-A227C7317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18BB62-2F2F-4E7F-8139-1DA5D83E2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DAA53-FECF-44C4-A989-9522427AD5BB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439B0-C075-47DB-8320-C41829D85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9B92F4-FA7F-4C02-8786-F52042CA3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BA444-F60A-4588-8957-6C5378850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03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957BAA-582D-4004-800B-EEF42FBC5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DAA53-FECF-44C4-A989-9522427AD5BB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64A844-1FDD-45E8-83EA-B1CC0AFBD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C5002-E090-4DFB-83C1-96C690DF1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BA444-F60A-4588-8957-6C5378850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73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BB3E-409A-455A-981D-7C5598223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17169-11DF-4361-A624-E5F9E5C61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F43DC-62F4-4E81-9120-A3F7FBF0F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6F1B6-3FC2-4085-8C6F-1E1D4D7F8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DAA53-FECF-44C4-A989-9522427AD5BB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A00AC-BE62-4A4B-9E96-9407A63C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8EA85-ABE1-4AB9-A306-C0A47F7D3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BA444-F60A-4588-8957-6C5378850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63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68935-12C1-4C40-A13B-60EE19B83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1488F7-33A6-44E0-A5B0-4E38C78B7E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4C058-BCD9-4366-9CB8-B7C05806E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EFCE41-A0AC-452F-84EB-9CDBBA16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DAA53-FECF-44C4-A989-9522427AD5BB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52695-544B-4851-A346-D9FD896C9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ECBDD-7147-49E3-950E-77A6FF75E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BA444-F60A-4588-8957-6C5378850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4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69C5F1-59C8-4C72-9B18-110C1266B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9DA84-0821-4EE7-85DF-D6EB18599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D50DA-425E-4033-A896-69D56AE49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DAA53-FECF-44C4-A989-9522427AD5BB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656C7-2EF4-49BF-9978-C2916E510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C3160-4845-4DBD-9169-DFC0A229A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BA444-F60A-4588-8957-6C5378850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4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349632-7F89-4DB2-9808-E553BEFE6AEA}"/>
              </a:ext>
            </a:extLst>
          </p:cNvPr>
          <p:cNvSpPr txBox="1"/>
          <p:nvPr/>
        </p:nvSpPr>
        <p:spPr>
          <a:xfrm>
            <a:off x="417250" y="257452"/>
            <a:ext cx="114255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level plan: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9 ta square </a:t>
            </a:r>
            <a:r>
              <a:rPr lang="en-US" dirty="0" err="1"/>
              <a:t>lagbe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r>
              <a:rPr lang="en-US" dirty="0" err="1"/>
              <a:t>Uporer</a:t>
            </a:r>
            <a:r>
              <a:rPr lang="en-US" dirty="0"/>
              <a:t> </a:t>
            </a:r>
            <a:r>
              <a:rPr lang="en-US" dirty="0" err="1"/>
              <a:t>baam</a:t>
            </a:r>
            <a:r>
              <a:rPr lang="en-US" dirty="0"/>
              <a:t> </a:t>
            </a:r>
            <a:r>
              <a:rPr lang="en-US" dirty="0" err="1"/>
              <a:t>kona</a:t>
            </a:r>
            <a:r>
              <a:rPr lang="en-US" dirty="0"/>
              <a:t>, </a:t>
            </a:r>
            <a:r>
              <a:rPr lang="en-US" dirty="0" err="1"/>
              <a:t>uporer</a:t>
            </a:r>
            <a:r>
              <a:rPr lang="en-US" dirty="0"/>
              <a:t> </a:t>
            </a:r>
            <a:r>
              <a:rPr lang="en-US" dirty="0" err="1"/>
              <a:t>daan</a:t>
            </a:r>
            <a:r>
              <a:rPr lang="en-US" dirty="0"/>
              <a:t> </a:t>
            </a:r>
            <a:r>
              <a:rPr lang="en-US" dirty="0" err="1"/>
              <a:t>kona</a:t>
            </a:r>
            <a:r>
              <a:rPr lang="en-US" dirty="0"/>
              <a:t>, </a:t>
            </a:r>
            <a:r>
              <a:rPr lang="en-US" dirty="0" err="1"/>
              <a:t>nicher</a:t>
            </a:r>
            <a:r>
              <a:rPr lang="en-US" dirty="0"/>
              <a:t> </a:t>
            </a:r>
            <a:r>
              <a:rPr lang="en-US" dirty="0" err="1"/>
              <a:t>baam</a:t>
            </a:r>
            <a:r>
              <a:rPr lang="en-US" dirty="0"/>
              <a:t> </a:t>
            </a:r>
            <a:r>
              <a:rPr lang="en-US" dirty="0" err="1"/>
              <a:t>kona</a:t>
            </a:r>
            <a:r>
              <a:rPr lang="en-US" dirty="0"/>
              <a:t>, </a:t>
            </a:r>
            <a:r>
              <a:rPr lang="en-US" dirty="0" err="1"/>
              <a:t>nicher</a:t>
            </a:r>
            <a:r>
              <a:rPr lang="en-US" dirty="0"/>
              <a:t> </a:t>
            </a:r>
            <a:r>
              <a:rPr lang="en-US" dirty="0" err="1"/>
              <a:t>daan</a:t>
            </a:r>
            <a:r>
              <a:rPr lang="en-US" dirty="0"/>
              <a:t> </a:t>
            </a:r>
            <a:r>
              <a:rPr lang="en-US" dirty="0" err="1"/>
              <a:t>kona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edge </a:t>
            </a:r>
            <a:r>
              <a:rPr lang="en-US" dirty="0" err="1"/>
              <a:t>gula</a:t>
            </a:r>
            <a:r>
              <a:rPr lang="en-US" dirty="0"/>
              <a:t> transparent.</a:t>
            </a:r>
          </a:p>
          <a:p>
            <a:pPr marL="342900" indent="-342900">
              <a:buAutoNum type="arabicPeriod"/>
            </a:pPr>
            <a:r>
              <a:rPr lang="en-US" dirty="0"/>
              <a:t>Square e click </a:t>
            </a:r>
            <a:r>
              <a:rPr lang="en-US" dirty="0" err="1"/>
              <a:t>korle</a:t>
            </a:r>
            <a:r>
              <a:rPr lang="en-US" dirty="0"/>
              <a:t> mark </a:t>
            </a:r>
            <a:r>
              <a:rPr lang="en-US" dirty="0" err="1"/>
              <a:t>ashbe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r>
              <a:rPr lang="en-US" dirty="0"/>
              <a:t>Default </a:t>
            </a:r>
            <a:r>
              <a:rPr lang="en-US" dirty="0" err="1"/>
              <a:t>shuru</a:t>
            </a:r>
            <a:r>
              <a:rPr lang="en-US" dirty="0"/>
              <a:t> </a:t>
            </a:r>
            <a:r>
              <a:rPr lang="en-US" dirty="0" err="1"/>
              <a:t>hobe</a:t>
            </a:r>
            <a:r>
              <a:rPr lang="en-US" dirty="0"/>
              <a:t> player 1-X diye, player 2 always O</a:t>
            </a:r>
          </a:p>
          <a:p>
            <a:pPr marL="342900" indent="-342900">
              <a:buAutoNum type="arabicPeriod"/>
            </a:pPr>
            <a:r>
              <a:rPr lang="en-US" dirty="0"/>
              <a:t>so onclick event </a:t>
            </a:r>
            <a:r>
              <a:rPr lang="en-US" dirty="0" err="1"/>
              <a:t>lagbe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r>
              <a:rPr lang="en-US" dirty="0"/>
              <a:t>First e player1, </a:t>
            </a:r>
            <a:r>
              <a:rPr lang="en-US" dirty="0" err="1"/>
              <a:t>erpore</a:t>
            </a:r>
            <a:r>
              <a:rPr lang="en-US" dirty="0"/>
              <a:t> player 2 </a:t>
            </a:r>
            <a:r>
              <a:rPr lang="en-US" dirty="0" err="1"/>
              <a:t>eivabe</a:t>
            </a:r>
            <a:r>
              <a:rPr lang="en-US" dirty="0"/>
              <a:t> mark </a:t>
            </a:r>
            <a:r>
              <a:rPr lang="en-US" dirty="0" err="1"/>
              <a:t>dite</a:t>
            </a:r>
            <a:r>
              <a:rPr lang="en-US" dirty="0"/>
              <a:t> </a:t>
            </a:r>
            <a:r>
              <a:rPr lang="en-US" dirty="0" err="1"/>
              <a:t>hobe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r>
              <a:rPr lang="en-US" dirty="0" err="1"/>
              <a:t>Proti</a:t>
            </a:r>
            <a:r>
              <a:rPr lang="en-US" dirty="0"/>
              <a:t> mark </a:t>
            </a:r>
            <a:r>
              <a:rPr lang="en-US" dirty="0" err="1"/>
              <a:t>dewar</a:t>
            </a:r>
            <a:r>
              <a:rPr lang="en-US" dirty="0"/>
              <a:t> pore check </a:t>
            </a:r>
            <a:r>
              <a:rPr lang="en-US" dirty="0" err="1"/>
              <a:t>korbo</a:t>
            </a:r>
            <a:r>
              <a:rPr lang="en-US" dirty="0"/>
              <a:t> </a:t>
            </a:r>
            <a:r>
              <a:rPr lang="en-US" dirty="0" err="1"/>
              <a:t>upore</a:t>
            </a:r>
            <a:r>
              <a:rPr lang="en-US" dirty="0"/>
              <a:t> niche, pasha </a:t>
            </a:r>
            <a:r>
              <a:rPr lang="en-US" dirty="0" err="1"/>
              <a:t>pashi</a:t>
            </a:r>
            <a:r>
              <a:rPr lang="en-US" dirty="0"/>
              <a:t> </a:t>
            </a:r>
            <a:r>
              <a:rPr lang="en-US" dirty="0" err="1"/>
              <a:t>othoba</a:t>
            </a:r>
            <a:r>
              <a:rPr lang="en-US" dirty="0"/>
              <a:t> </a:t>
            </a:r>
            <a:r>
              <a:rPr lang="en-US" dirty="0" err="1"/>
              <a:t>kona</a:t>
            </a:r>
            <a:r>
              <a:rPr lang="en-US" dirty="0"/>
              <a:t> </a:t>
            </a:r>
            <a:r>
              <a:rPr lang="en-US" dirty="0" err="1"/>
              <a:t>kuni</a:t>
            </a:r>
            <a:r>
              <a:rPr lang="en-US" dirty="0"/>
              <a:t> tin ta square e </a:t>
            </a:r>
            <a:r>
              <a:rPr lang="en-US" dirty="0" err="1"/>
              <a:t>eki</a:t>
            </a:r>
            <a:r>
              <a:rPr lang="en-US" dirty="0"/>
              <a:t> mark kina.</a:t>
            </a:r>
          </a:p>
          <a:p>
            <a:pPr marL="342900" indent="-342900">
              <a:buAutoNum type="arabicPeriod"/>
            </a:pPr>
            <a:r>
              <a:rPr lang="en-US" dirty="0"/>
              <a:t>Jodi </a:t>
            </a:r>
            <a:r>
              <a:rPr lang="en-US" dirty="0" err="1"/>
              <a:t>eki</a:t>
            </a:r>
            <a:r>
              <a:rPr lang="en-US" dirty="0"/>
              <a:t> mark hoy:</a:t>
            </a:r>
          </a:p>
          <a:p>
            <a:pPr lvl="1"/>
            <a:r>
              <a:rPr lang="en-US" dirty="0"/>
              <a:t>9. Kon mark </a:t>
            </a:r>
            <a:r>
              <a:rPr lang="en-US" dirty="0" err="1"/>
              <a:t>hoise</a:t>
            </a:r>
            <a:r>
              <a:rPr lang="en-US" dirty="0"/>
              <a:t> </a:t>
            </a:r>
            <a:r>
              <a:rPr lang="en-US" dirty="0" err="1"/>
              <a:t>sheita</a:t>
            </a:r>
            <a:r>
              <a:rPr lang="en-US" dirty="0"/>
              <a:t> check </a:t>
            </a:r>
            <a:r>
              <a:rPr lang="en-US" dirty="0" err="1"/>
              <a:t>korbo</a:t>
            </a:r>
            <a:endParaRPr lang="en-US" dirty="0"/>
          </a:p>
          <a:p>
            <a:pPr lvl="1"/>
            <a:r>
              <a:rPr lang="en-US" dirty="0"/>
              <a:t>10. </a:t>
            </a:r>
            <a:r>
              <a:rPr lang="en-US" dirty="0" err="1"/>
              <a:t>Jei</a:t>
            </a:r>
            <a:r>
              <a:rPr lang="en-US" dirty="0"/>
              <a:t> mark </a:t>
            </a:r>
            <a:r>
              <a:rPr lang="en-US" dirty="0" err="1"/>
              <a:t>hoise</a:t>
            </a:r>
            <a:r>
              <a:rPr lang="en-US" dirty="0"/>
              <a:t> iota screen e show </a:t>
            </a:r>
            <a:r>
              <a:rPr lang="en-US" dirty="0" err="1"/>
              <a:t>korbo</a:t>
            </a:r>
            <a:r>
              <a:rPr lang="en-US" dirty="0"/>
              <a:t> alert </a:t>
            </a:r>
            <a:r>
              <a:rPr lang="en-US" dirty="0" err="1"/>
              <a:t>hishebe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11. Break </a:t>
            </a:r>
            <a:r>
              <a:rPr lang="en-US" dirty="0" err="1"/>
              <a:t>korbo</a:t>
            </a:r>
            <a:r>
              <a:rPr lang="en-US" dirty="0"/>
              <a:t> game and game over</a:t>
            </a:r>
          </a:p>
          <a:p>
            <a:r>
              <a:rPr lang="en-US" dirty="0"/>
              <a:t>12. Dui player parallel mark </a:t>
            </a:r>
            <a:r>
              <a:rPr lang="en-US" dirty="0" err="1"/>
              <a:t>dite</a:t>
            </a:r>
            <a:r>
              <a:rPr lang="en-US" dirty="0"/>
              <a:t> </a:t>
            </a:r>
            <a:r>
              <a:rPr lang="en-US" dirty="0" err="1"/>
              <a:t>thakbe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0346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129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Rakib Ayon</dc:creator>
  <cp:lastModifiedBy>Rakib Ayon</cp:lastModifiedBy>
  <cp:revision>22</cp:revision>
  <dcterms:created xsi:type="dcterms:W3CDTF">2020-11-08T04:15:07Z</dcterms:created>
  <dcterms:modified xsi:type="dcterms:W3CDTF">2020-11-08T22:25:30Z</dcterms:modified>
</cp:coreProperties>
</file>