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976A-D487-44FA-9198-26C15076A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18EAA-1BB0-4584-8996-386D5ADF8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5A30D-4682-4201-BA87-3898351C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080C-616A-4B86-B304-566E13A699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98C9-A9BA-4A20-AB7C-BCE70E0F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8DEF-ED75-471D-9015-BB74C32C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BD30-F584-45FF-B5F6-1925264E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9911-4F31-4E6B-B72A-660ECB03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61FA4-B63F-499F-908A-837D2FCB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F790-3A7E-480F-8DEB-9E579897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080C-616A-4B86-B304-566E13A699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22CF-8892-4C6B-9D50-609AEA83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DA8F-3FBC-412C-995A-A1AAD7D4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BD30-F584-45FF-B5F6-1925264E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3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808A2-3A9F-4783-B015-D5D4C87B6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ACD87-56BC-4569-A511-1DD66C89D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C58C-8918-4543-AFB2-449A5256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080C-616A-4B86-B304-566E13A699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2D75-9FA6-46A4-B2F8-00F2AB13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0A188-0732-426D-8925-BA6D1C90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BD30-F584-45FF-B5F6-1925264E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8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5B94-1E74-4653-8E50-9C2CC086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3FD0-A8EB-4750-9B4F-5C0A55D1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CCE8-1129-42EB-9B7C-D63C4F1D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080C-616A-4B86-B304-566E13A699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E29A-B12C-4D77-80E5-FCC4C2CD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8728A-FDDB-40E0-A168-9D0CCABB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BD30-F584-45FF-B5F6-1925264E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8241-0DA3-49D3-943D-59478D0B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D9236-C39A-444D-ACF5-02D8E7A6B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981CE-7344-45C4-882F-01D9BB1F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080C-616A-4B86-B304-566E13A699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1D38-6708-4A3C-AC42-2D3D9D8A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6B0F-D565-4EE8-B61D-6DF67586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BD30-F584-45FF-B5F6-1925264E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1ADD-4163-4A97-A88A-FF0B7A69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5BD6-428D-4D73-A12A-5A4DAC3A4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649A0-1B14-49C4-BEEC-83CBCD632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85118-FEF8-4197-8DF9-91F54876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080C-616A-4B86-B304-566E13A699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1BCE8-81EA-4865-8E63-047CBF63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EC86B-2B61-4852-AAB3-B0E8B8E6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BD30-F584-45FF-B5F6-1925264E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47BA-E789-4937-AC22-CB530952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1992-3D86-415E-BF48-AF96B403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9C467-EDAC-4D4F-A75D-3B9DADB44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CCC9A-193B-457C-B4A7-E89D6A5A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4650B-AEF6-4FEE-89AB-B64B1A8F3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62771-6E92-4DDF-9C01-9801EF86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080C-616A-4B86-B304-566E13A699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3FCF0-7D2A-42A4-9D62-15AD78D9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448E7-05AB-4CF5-BD44-0F7DC64D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BD30-F584-45FF-B5F6-1925264E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3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0D7E-CB08-4D2C-AF78-A97CB55A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7F27C-3986-435C-8370-82B3FEE1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080C-616A-4B86-B304-566E13A699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5C71F-FF34-44CC-8EF8-420C5583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7AA50-5778-4D19-8AB2-7A681677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BD30-F584-45FF-B5F6-1925264E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9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5D0AD-57D9-417D-A902-26A9C310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080C-616A-4B86-B304-566E13A699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7616A-75AB-44E5-8A2A-EEE41BA2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C057C-4DA6-4865-882C-75BE0EE5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BD30-F584-45FF-B5F6-1925264E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4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E355-77C8-4CFB-8381-7D551DC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4395-7CBC-4B1D-93EE-8189851B2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26BC4-0B83-4D73-B37F-2E7A88DB7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65309-8BF0-4B31-BA41-B0C42B55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080C-616A-4B86-B304-566E13A699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D823A-BC14-4326-8E4F-13B352F1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164D8-26C5-4FF7-B9EA-906F4D3F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BD30-F584-45FF-B5F6-1925264E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3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9E32-2381-49BE-9FD7-C4A47F7E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93210-25DD-4FB4-ACA9-227AA4D11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B8AAD-660B-4B6E-93F5-DC5535941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EAFC8-3B1E-4845-B349-63BE56A2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080C-616A-4B86-B304-566E13A699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C8EED-97A7-4A28-A1B0-009B3574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08F7-662F-4BCE-A958-6F84EA6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BD30-F584-45FF-B5F6-1925264E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9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4C923-0B14-41DB-93B3-02252528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AD5AA-8952-4C58-9FED-82A68A833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E5DED-151D-4391-A726-25EDB5832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080C-616A-4B86-B304-566E13A699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27A83-6B3E-4DD9-81D6-F56B17B70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2235-5450-4C85-9B6A-A7EACCB8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BD30-F584-45FF-B5F6-1925264E0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32B2385-8F0E-4666-87B1-88B391444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24080"/>
              </p:ext>
            </p:extLst>
          </p:nvPr>
        </p:nvGraphicFramePr>
        <p:xfrm>
          <a:off x="4261280" y="366934"/>
          <a:ext cx="615617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617">
                  <a:extLst>
                    <a:ext uri="{9D8B030D-6E8A-4147-A177-3AD203B41FA5}">
                      <a16:colId xmlns:a16="http://schemas.microsoft.com/office/drawing/2014/main" val="1860183135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3718986334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3875551569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1973878195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1982917951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2580299179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3052547787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3214629551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421543295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1436702051"/>
                    </a:ext>
                  </a:extLst>
                </a:gridCol>
              </a:tblGrid>
              <a:tr h="2152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32040"/>
                  </a:ext>
                </a:extLst>
              </a:tr>
              <a:tr h="21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23312"/>
                  </a:ext>
                </a:extLst>
              </a:tr>
              <a:tr h="21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54899"/>
                  </a:ext>
                </a:extLst>
              </a:tr>
              <a:tr h="21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75441"/>
                  </a:ext>
                </a:extLst>
              </a:tr>
              <a:tr h="21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15760"/>
                  </a:ext>
                </a:extLst>
              </a:tr>
              <a:tr h="21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79955"/>
                  </a:ext>
                </a:extLst>
              </a:tr>
              <a:tr h="21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691"/>
                  </a:ext>
                </a:extLst>
              </a:tr>
              <a:tr h="21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38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19AC87-F0F3-49CB-84D6-46AE0A5FAF55}"/>
              </a:ext>
            </a:extLst>
          </p:cNvPr>
          <p:cNvSpPr txBox="1"/>
          <p:nvPr/>
        </p:nvSpPr>
        <p:spPr>
          <a:xfrm>
            <a:off x="2352583" y="292963"/>
            <a:ext cx="62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36855-1F18-4894-AD15-45795F4E1D11}"/>
              </a:ext>
            </a:extLst>
          </p:cNvPr>
          <p:cNvSpPr txBox="1"/>
          <p:nvPr/>
        </p:nvSpPr>
        <p:spPr>
          <a:xfrm>
            <a:off x="2032000" y="3845510"/>
            <a:ext cx="62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 for </a:t>
            </a:r>
            <a:r>
              <a:rPr lang="en-US" dirty="0" err="1"/>
              <a:t>valorant</a:t>
            </a:r>
            <a:endParaRPr lang="en-US" dirty="0"/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3CD1375B-C874-449D-A7BC-55F320EC7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20901"/>
              </p:ext>
            </p:extLst>
          </p:nvPr>
        </p:nvGraphicFramePr>
        <p:xfrm>
          <a:off x="4864962" y="3669223"/>
          <a:ext cx="64062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623">
                  <a:extLst>
                    <a:ext uri="{9D8B030D-6E8A-4147-A177-3AD203B41FA5}">
                      <a16:colId xmlns:a16="http://schemas.microsoft.com/office/drawing/2014/main" val="1860183135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3718986334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3875551569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1973878195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1982917951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2580299179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3052547787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3214629551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421543295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1436702051"/>
                    </a:ext>
                  </a:extLst>
                </a:gridCol>
              </a:tblGrid>
              <a:tr h="225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32040"/>
                  </a:ext>
                </a:extLst>
              </a:tr>
              <a:tr h="2250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23312"/>
                  </a:ext>
                </a:extLst>
              </a:tr>
              <a:tr h="2250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54899"/>
                  </a:ext>
                </a:extLst>
              </a:tr>
              <a:tr h="2250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75441"/>
                  </a:ext>
                </a:extLst>
              </a:tr>
              <a:tr h="2250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15760"/>
                  </a:ext>
                </a:extLst>
              </a:tr>
              <a:tr h="2250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79955"/>
                  </a:ext>
                </a:extLst>
              </a:tr>
              <a:tr h="2250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691"/>
                  </a:ext>
                </a:extLst>
              </a:tr>
              <a:tr h="2250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38015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77D90C-71AA-4DD6-822E-8A25E28B09FE}"/>
              </a:ext>
            </a:extLst>
          </p:cNvPr>
          <p:cNvCxnSpPr>
            <a:cxnSpLocks/>
          </p:cNvCxnSpPr>
          <p:nvPr/>
        </p:nvCxnSpPr>
        <p:spPr>
          <a:xfrm flipV="1">
            <a:off x="5868140" y="2450237"/>
            <a:ext cx="1038687" cy="176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033DB4-ACAB-46CA-B244-2CA2257633AE}"/>
              </a:ext>
            </a:extLst>
          </p:cNvPr>
          <p:cNvCxnSpPr>
            <a:cxnSpLocks/>
          </p:cNvCxnSpPr>
          <p:nvPr/>
        </p:nvCxnSpPr>
        <p:spPr>
          <a:xfrm flipV="1">
            <a:off x="6387483" y="1704513"/>
            <a:ext cx="2490187" cy="251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80AFD7B-1674-4363-92A0-E16B37A8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50064"/>
              </p:ext>
            </p:extLst>
          </p:nvPr>
        </p:nvGraphicFramePr>
        <p:xfrm>
          <a:off x="1774550" y="1962539"/>
          <a:ext cx="16611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56">
                  <a:extLst>
                    <a:ext uri="{9D8B030D-6E8A-4147-A177-3AD203B41FA5}">
                      <a16:colId xmlns:a16="http://schemas.microsoft.com/office/drawing/2014/main" val="2596898427"/>
                    </a:ext>
                  </a:extLst>
                </a:gridCol>
                <a:gridCol w="830556">
                  <a:extLst>
                    <a:ext uri="{9D8B030D-6E8A-4147-A177-3AD203B41FA5}">
                      <a16:colId xmlns:a16="http://schemas.microsoft.com/office/drawing/2014/main" val="29899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6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9531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4291AA6-AA54-4CD3-956D-37657DC995DB}"/>
              </a:ext>
            </a:extLst>
          </p:cNvPr>
          <p:cNvSpPr txBox="1"/>
          <p:nvPr/>
        </p:nvSpPr>
        <p:spPr>
          <a:xfrm>
            <a:off x="532660" y="1421394"/>
            <a:ext cx="218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 for LOL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584F87-B942-4173-9591-FD96E9C17491}"/>
              </a:ext>
            </a:extLst>
          </p:cNvPr>
          <p:cNvCxnSpPr>
            <a:cxnSpLocks/>
          </p:cNvCxnSpPr>
          <p:nvPr/>
        </p:nvCxnSpPr>
        <p:spPr>
          <a:xfrm flipV="1">
            <a:off x="3046519" y="1977815"/>
            <a:ext cx="2757999" cy="47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F5A59A-298D-4700-A784-9DE91ABB5E02}"/>
              </a:ext>
            </a:extLst>
          </p:cNvPr>
          <p:cNvSpPr txBox="1"/>
          <p:nvPr/>
        </p:nvSpPr>
        <p:spPr>
          <a:xfrm>
            <a:off x="230819" y="292963"/>
            <a:ext cx="16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14144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32B2385-8F0E-4666-87B1-88B391444766}"/>
              </a:ext>
            </a:extLst>
          </p:cNvPr>
          <p:cNvGraphicFramePr>
            <a:graphicFrameLocks noGrp="1"/>
          </p:cNvGraphicFramePr>
          <p:nvPr/>
        </p:nvGraphicFramePr>
        <p:xfrm>
          <a:off x="4261280" y="366934"/>
          <a:ext cx="615617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617">
                  <a:extLst>
                    <a:ext uri="{9D8B030D-6E8A-4147-A177-3AD203B41FA5}">
                      <a16:colId xmlns:a16="http://schemas.microsoft.com/office/drawing/2014/main" val="1860183135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3718986334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3875551569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1973878195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1982917951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2580299179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3052547787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3214629551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421543295"/>
                    </a:ext>
                  </a:extLst>
                </a:gridCol>
                <a:gridCol w="615617">
                  <a:extLst>
                    <a:ext uri="{9D8B030D-6E8A-4147-A177-3AD203B41FA5}">
                      <a16:colId xmlns:a16="http://schemas.microsoft.com/office/drawing/2014/main" val="1436702051"/>
                    </a:ext>
                  </a:extLst>
                </a:gridCol>
              </a:tblGrid>
              <a:tr h="2152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32040"/>
                  </a:ext>
                </a:extLst>
              </a:tr>
              <a:tr h="21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23312"/>
                  </a:ext>
                </a:extLst>
              </a:tr>
              <a:tr h="21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54899"/>
                  </a:ext>
                </a:extLst>
              </a:tr>
              <a:tr h="21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75441"/>
                  </a:ext>
                </a:extLst>
              </a:tr>
              <a:tr h="21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15760"/>
                  </a:ext>
                </a:extLst>
              </a:tr>
              <a:tr h="21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79955"/>
                  </a:ext>
                </a:extLst>
              </a:tr>
              <a:tr h="21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691"/>
                  </a:ext>
                </a:extLst>
              </a:tr>
              <a:tr h="2152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38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19AC87-F0F3-49CB-84D6-46AE0A5FAF55}"/>
              </a:ext>
            </a:extLst>
          </p:cNvPr>
          <p:cNvSpPr txBox="1"/>
          <p:nvPr/>
        </p:nvSpPr>
        <p:spPr>
          <a:xfrm>
            <a:off x="2352583" y="292963"/>
            <a:ext cx="62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36855-1F18-4894-AD15-45795F4E1D11}"/>
              </a:ext>
            </a:extLst>
          </p:cNvPr>
          <p:cNvSpPr txBox="1"/>
          <p:nvPr/>
        </p:nvSpPr>
        <p:spPr>
          <a:xfrm>
            <a:off x="2032000" y="3845510"/>
            <a:ext cx="62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 for </a:t>
            </a:r>
            <a:r>
              <a:rPr lang="en-US" dirty="0" err="1"/>
              <a:t>valorant</a:t>
            </a:r>
            <a:endParaRPr lang="en-US" dirty="0"/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3CD1375B-C874-449D-A7BC-55F320EC7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49095"/>
              </p:ext>
            </p:extLst>
          </p:nvPr>
        </p:nvGraphicFramePr>
        <p:xfrm>
          <a:off x="4864962" y="3669223"/>
          <a:ext cx="64062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623">
                  <a:extLst>
                    <a:ext uri="{9D8B030D-6E8A-4147-A177-3AD203B41FA5}">
                      <a16:colId xmlns:a16="http://schemas.microsoft.com/office/drawing/2014/main" val="1860183135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3718986334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3875551569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1973878195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1982917951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2580299179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3052547787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3214629551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421543295"/>
                    </a:ext>
                  </a:extLst>
                </a:gridCol>
                <a:gridCol w="640623">
                  <a:extLst>
                    <a:ext uri="{9D8B030D-6E8A-4147-A177-3AD203B41FA5}">
                      <a16:colId xmlns:a16="http://schemas.microsoft.com/office/drawing/2014/main" val="1436702051"/>
                    </a:ext>
                  </a:extLst>
                </a:gridCol>
              </a:tblGrid>
              <a:tr h="2250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32040"/>
                  </a:ext>
                </a:extLst>
              </a:tr>
              <a:tr h="2250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23312"/>
                  </a:ext>
                </a:extLst>
              </a:tr>
              <a:tr h="2250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154899"/>
                  </a:ext>
                </a:extLst>
              </a:tr>
              <a:tr h="2250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75441"/>
                  </a:ext>
                </a:extLst>
              </a:tr>
              <a:tr h="2250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15760"/>
                  </a:ext>
                </a:extLst>
              </a:tr>
              <a:tr h="2250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79955"/>
                  </a:ext>
                </a:extLst>
              </a:tr>
              <a:tr h="2250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691"/>
                  </a:ext>
                </a:extLst>
              </a:tr>
              <a:tr h="2250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38015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033DB4-ACAB-46CA-B244-2CA2257633AE}"/>
              </a:ext>
            </a:extLst>
          </p:cNvPr>
          <p:cNvCxnSpPr>
            <a:cxnSpLocks/>
          </p:cNvCxnSpPr>
          <p:nvPr/>
        </p:nvCxnSpPr>
        <p:spPr>
          <a:xfrm flipV="1">
            <a:off x="6387483" y="1704513"/>
            <a:ext cx="2490187" cy="251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80AFD7B-1674-4363-92A0-E16B37A8D5DB}"/>
              </a:ext>
            </a:extLst>
          </p:cNvPr>
          <p:cNvGraphicFramePr>
            <a:graphicFrameLocks noGrp="1"/>
          </p:cNvGraphicFramePr>
          <p:nvPr/>
        </p:nvGraphicFramePr>
        <p:xfrm>
          <a:off x="1774550" y="1962539"/>
          <a:ext cx="16611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56">
                  <a:extLst>
                    <a:ext uri="{9D8B030D-6E8A-4147-A177-3AD203B41FA5}">
                      <a16:colId xmlns:a16="http://schemas.microsoft.com/office/drawing/2014/main" val="2596898427"/>
                    </a:ext>
                  </a:extLst>
                </a:gridCol>
                <a:gridCol w="830556">
                  <a:extLst>
                    <a:ext uri="{9D8B030D-6E8A-4147-A177-3AD203B41FA5}">
                      <a16:colId xmlns:a16="http://schemas.microsoft.com/office/drawing/2014/main" val="29899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6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9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702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4291AA6-AA54-4CD3-956D-37657DC995DB}"/>
              </a:ext>
            </a:extLst>
          </p:cNvPr>
          <p:cNvSpPr txBox="1"/>
          <p:nvPr/>
        </p:nvSpPr>
        <p:spPr>
          <a:xfrm>
            <a:off x="146482" y="1599520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 for LOL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584F87-B942-4173-9591-FD96E9C17491}"/>
              </a:ext>
            </a:extLst>
          </p:cNvPr>
          <p:cNvCxnSpPr>
            <a:cxnSpLocks/>
          </p:cNvCxnSpPr>
          <p:nvPr/>
        </p:nvCxnSpPr>
        <p:spPr>
          <a:xfrm flipV="1">
            <a:off x="3046519" y="1977815"/>
            <a:ext cx="2757999" cy="47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68EF04-60FC-4906-8574-730C6B93ED6F}"/>
              </a:ext>
            </a:extLst>
          </p:cNvPr>
          <p:cNvCxnSpPr>
            <a:cxnSpLocks/>
          </p:cNvCxnSpPr>
          <p:nvPr/>
        </p:nvCxnSpPr>
        <p:spPr>
          <a:xfrm flipV="1">
            <a:off x="3046519" y="2450237"/>
            <a:ext cx="3860308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D6D50E-C131-43A2-A1F1-B7D72DEA1BF9}"/>
              </a:ext>
            </a:extLst>
          </p:cNvPr>
          <p:cNvSpPr txBox="1"/>
          <p:nvPr/>
        </p:nvSpPr>
        <p:spPr>
          <a:xfrm>
            <a:off x="230819" y="292963"/>
            <a:ext cx="16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16082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13</cp:revision>
  <dcterms:created xsi:type="dcterms:W3CDTF">2021-06-03T21:54:58Z</dcterms:created>
  <dcterms:modified xsi:type="dcterms:W3CDTF">2021-06-03T22:09:48Z</dcterms:modified>
</cp:coreProperties>
</file>