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5"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0F606-EDCA-10B6-7A38-BBC0DD90AD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8294DE-3DCA-6A3B-45FE-58D4B71FF1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43E0F9-179B-CE15-7ACA-E18827893D98}"/>
              </a:ext>
            </a:extLst>
          </p:cNvPr>
          <p:cNvSpPr>
            <a:spLocks noGrp="1"/>
          </p:cNvSpPr>
          <p:nvPr>
            <p:ph type="dt" sz="half" idx="10"/>
          </p:nvPr>
        </p:nvSpPr>
        <p:spPr/>
        <p:txBody>
          <a:bodyPr/>
          <a:lstStyle/>
          <a:p>
            <a:fld id="{E5B6B695-4F68-40B0-A89F-E7D295EE7BE1}" type="datetimeFigureOut">
              <a:rPr lang="en-US" smtClean="0"/>
              <a:t>11/5/2022</a:t>
            </a:fld>
            <a:endParaRPr lang="en-US"/>
          </a:p>
        </p:txBody>
      </p:sp>
      <p:sp>
        <p:nvSpPr>
          <p:cNvPr id="5" name="Footer Placeholder 4">
            <a:extLst>
              <a:ext uri="{FF2B5EF4-FFF2-40B4-BE49-F238E27FC236}">
                <a16:creationId xmlns:a16="http://schemas.microsoft.com/office/drawing/2014/main" id="{2F475833-A4B4-B119-A281-E655105A7C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CA7FFC-EF64-DF57-F8D7-DE7D21FA3FBB}"/>
              </a:ext>
            </a:extLst>
          </p:cNvPr>
          <p:cNvSpPr>
            <a:spLocks noGrp="1"/>
          </p:cNvSpPr>
          <p:nvPr>
            <p:ph type="sldNum" sz="quarter" idx="12"/>
          </p:nvPr>
        </p:nvSpPr>
        <p:spPr/>
        <p:txBody>
          <a:bodyPr/>
          <a:lstStyle/>
          <a:p>
            <a:fld id="{170D8AA9-093F-4386-AEDD-6E6FA779ED0D}" type="slidenum">
              <a:rPr lang="en-US" smtClean="0"/>
              <a:t>‹#›</a:t>
            </a:fld>
            <a:endParaRPr lang="en-US"/>
          </a:p>
        </p:txBody>
      </p:sp>
    </p:spTree>
    <p:extLst>
      <p:ext uri="{BB962C8B-B14F-4D97-AF65-F5344CB8AC3E}">
        <p14:creationId xmlns:p14="http://schemas.microsoft.com/office/powerpoint/2010/main" val="3042903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8AC00-460B-0B75-6317-3FC223531D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575753-BC34-3953-8F40-53F5DFD1D8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13106-12ED-F856-71B1-E0DDCD26067E}"/>
              </a:ext>
            </a:extLst>
          </p:cNvPr>
          <p:cNvSpPr>
            <a:spLocks noGrp="1"/>
          </p:cNvSpPr>
          <p:nvPr>
            <p:ph type="dt" sz="half" idx="10"/>
          </p:nvPr>
        </p:nvSpPr>
        <p:spPr/>
        <p:txBody>
          <a:bodyPr/>
          <a:lstStyle/>
          <a:p>
            <a:fld id="{E5B6B695-4F68-40B0-A89F-E7D295EE7BE1}" type="datetimeFigureOut">
              <a:rPr lang="en-US" smtClean="0"/>
              <a:t>11/5/2022</a:t>
            </a:fld>
            <a:endParaRPr lang="en-US"/>
          </a:p>
        </p:txBody>
      </p:sp>
      <p:sp>
        <p:nvSpPr>
          <p:cNvPr id="5" name="Footer Placeholder 4">
            <a:extLst>
              <a:ext uri="{FF2B5EF4-FFF2-40B4-BE49-F238E27FC236}">
                <a16:creationId xmlns:a16="http://schemas.microsoft.com/office/drawing/2014/main" id="{E9A42CF0-4870-A657-222B-5C79ABB7E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E9FD25-5CE8-7F4A-CAA0-BBDDED301952}"/>
              </a:ext>
            </a:extLst>
          </p:cNvPr>
          <p:cNvSpPr>
            <a:spLocks noGrp="1"/>
          </p:cNvSpPr>
          <p:nvPr>
            <p:ph type="sldNum" sz="quarter" idx="12"/>
          </p:nvPr>
        </p:nvSpPr>
        <p:spPr/>
        <p:txBody>
          <a:bodyPr/>
          <a:lstStyle/>
          <a:p>
            <a:fld id="{170D8AA9-093F-4386-AEDD-6E6FA779ED0D}" type="slidenum">
              <a:rPr lang="en-US" smtClean="0"/>
              <a:t>‹#›</a:t>
            </a:fld>
            <a:endParaRPr lang="en-US"/>
          </a:p>
        </p:txBody>
      </p:sp>
    </p:spTree>
    <p:extLst>
      <p:ext uri="{BB962C8B-B14F-4D97-AF65-F5344CB8AC3E}">
        <p14:creationId xmlns:p14="http://schemas.microsoft.com/office/powerpoint/2010/main" val="953204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160BE0-98D0-628A-CCF3-BC61A7BE4E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F70B41-9BAF-98BB-707A-B4C41C2591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65427C-7CAC-23F6-EEFB-49145F212EFB}"/>
              </a:ext>
            </a:extLst>
          </p:cNvPr>
          <p:cNvSpPr>
            <a:spLocks noGrp="1"/>
          </p:cNvSpPr>
          <p:nvPr>
            <p:ph type="dt" sz="half" idx="10"/>
          </p:nvPr>
        </p:nvSpPr>
        <p:spPr/>
        <p:txBody>
          <a:bodyPr/>
          <a:lstStyle/>
          <a:p>
            <a:fld id="{E5B6B695-4F68-40B0-A89F-E7D295EE7BE1}" type="datetimeFigureOut">
              <a:rPr lang="en-US" smtClean="0"/>
              <a:t>11/5/2022</a:t>
            </a:fld>
            <a:endParaRPr lang="en-US"/>
          </a:p>
        </p:txBody>
      </p:sp>
      <p:sp>
        <p:nvSpPr>
          <p:cNvPr id="5" name="Footer Placeholder 4">
            <a:extLst>
              <a:ext uri="{FF2B5EF4-FFF2-40B4-BE49-F238E27FC236}">
                <a16:creationId xmlns:a16="http://schemas.microsoft.com/office/drawing/2014/main" id="{DB497926-EC3E-2616-F5C5-EC9188E729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8BD03A-92BC-3713-912F-FE74BF07CB05}"/>
              </a:ext>
            </a:extLst>
          </p:cNvPr>
          <p:cNvSpPr>
            <a:spLocks noGrp="1"/>
          </p:cNvSpPr>
          <p:nvPr>
            <p:ph type="sldNum" sz="quarter" idx="12"/>
          </p:nvPr>
        </p:nvSpPr>
        <p:spPr/>
        <p:txBody>
          <a:bodyPr/>
          <a:lstStyle/>
          <a:p>
            <a:fld id="{170D8AA9-093F-4386-AEDD-6E6FA779ED0D}" type="slidenum">
              <a:rPr lang="en-US" smtClean="0"/>
              <a:t>‹#›</a:t>
            </a:fld>
            <a:endParaRPr lang="en-US"/>
          </a:p>
        </p:txBody>
      </p:sp>
    </p:spTree>
    <p:extLst>
      <p:ext uri="{BB962C8B-B14F-4D97-AF65-F5344CB8AC3E}">
        <p14:creationId xmlns:p14="http://schemas.microsoft.com/office/powerpoint/2010/main" val="4172993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40B70-65DD-B1C2-CDCF-6422295D97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796DFA-D5F8-83C8-1DA5-1DE0472162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64E5B1-086E-706B-4D4D-CFBE29F4CC90}"/>
              </a:ext>
            </a:extLst>
          </p:cNvPr>
          <p:cNvSpPr>
            <a:spLocks noGrp="1"/>
          </p:cNvSpPr>
          <p:nvPr>
            <p:ph type="dt" sz="half" idx="10"/>
          </p:nvPr>
        </p:nvSpPr>
        <p:spPr/>
        <p:txBody>
          <a:bodyPr/>
          <a:lstStyle/>
          <a:p>
            <a:fld id="{E5B6B695-4F68-40B0-A89F-E7D295EE7BE1}" type="datetimeFigureOut">
              <a:rPr lang="en-US" smtClean="0"/>
              <a:t>11/5/2022</a:t>
            </a:fld>
            <a:endParaRPr lang="en-US"/>
          </a:p>
        </p:txBody>
      </p:sp>
      <p:sp>
        <p:nvSpPr>
          <p:cNvPr id="5" name="Footer Placeholder 4">
            <a:extLst>
              <a:ext uri="{FF2B5EF4-FFF2-40B4-BE49-F238E27FC236}">
                <a16:creationId xmlns:a16="http://schemas.microsoft.com/office/drawing/2014/main" id="{CAEACA7F-2DC3-BDB7-166B-19643F2673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7124DB-F998-FC0A-B209-E999E80BEB6D}"/>
              </a:ext>
            </a:extLst>
          </p:cNvPr>
          <p:cNvSpPr>
            <a:spLocks noGrp="1"/>
          </p:cNvSpPr>
          <p:nvPr>
            <p:ph type="sldNum" sz="quarter" idx="12"/>
          </p:nvPr>
        </p:nvSpPr>
        <p:spPr/>
        <p:txBody>
          <a:bodyPr/>
          <a:lstStyle/>
          <a:p>
            <a:fld id="{170D8AA9-093F-4386-AEDD-6E6FA779ED0D}" type="slidenum">
              <a:rPr lang="en-US" smtClean="0"/>
              <a:t>‹#›</a:t>
            </a:fld>
            <a:endParaRPr lang="en-US"/>
          </a:p>
        </p:txBody>
      </p:sp>
    </p:spTree>
    <p:extLst>
      <p:ext uri="{BB962C8B-B14F-4D97-AF65-F5344CB8AC3E}">
        <p14:creationId xmlns:p14="http://schemas.microsoft.com/office/powerpoint/2010/main" val="1220927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6D5B6-4089-47E3-D65C-23965B5904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1C10BD-4912-E3BE-6C59-7D25D726C5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0FD3A-DEA1-24A9-DE58-346E2444001B}"/>
              </a:ext>
            </a:extLst>
          </p:cNvPr>
          <p:cNvSpPr>
            <a:spLocks noGrp="1"/>
          </p:cNvSpPr>
          <p:nvPr>
            <p:ph type="dt" sz="half" idx="10"/>
          </p:nvPr>
        </p:nvSpPr>
        <p:spPr/>
        <p:txBody>
          <a:bodyPr/>
          <a:lstStyle/>
          <a:p>
            <a:fld id="{E5B6B695-4F68-40B0-A89F-E7D295EE7BE1}" type="datetimeFigureOut">
              <a:rPr lang="en-US" smtClean="0"/>
              <a:t>11/5/2022</a:t>
            </a:fld>
            <a:endParaRPr lang="en-US"/>
          </a:p>
        </p:txBody>
      </p:sp>
      <p:sp>
        <p:nvSpPr>
          <p:cNvPr id="5" name="Footer Placeholder 4">
            <a:extLst>
              <a:ext uri="{FF2B5EF4-FFF2-40B4-BE49-F238E27FC236}">
                <a16:creationId xmlns:a16="http://schemas.microsoft.com/office/drawing/2014/main" id="{25D1957F-EB0C-AC35-39C9-9CA9D79065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5CFB0C-AC71-A748-3D86-AFA606998FA6}"/>
              </a:ext>
            </a:extLst>
          </p:cNvPr>
          <p:cNvSpPr>
            <a:spLocks noGrp="1"/>
          </p:cNvSpPr>
          <p:nvPr>
            <p:ph type="sldNum" sz="quarter" idx="12"/>
          </p:nvPr>
        </p:nvSpPr>
        <p:spPr/>
        <p:txBody>
          <a:bodyPr/>
          <a:lstStyle/>
          <a:p>
            <a:fld id="{170D8AA9-093F-4386-AEDD-6E6FA779ED0D}" type="slidenum">
              <a:rPr lang="en-US" smtClean="0"/>
              <a:t>‹#›</a:t>
            </a:fld>
            <a:endParaRPr lang="en-US"/>
          </a:p>
        </p:txBody>
      </p:sp>
    </p:spTree>
    <p:extLst>
      <p:ext uri="{BB962C8B-B14F-4D97-AF65-F5344CB8AC3E}">
        <p14:creationId xmlns:p14="http://schemas.microsoft.com/office/powerpoint/2010/main" val="2400642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D2C31-9058-E4EF-191F-995821679E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D69D01-A9A4-6BB7-DA47-4F48F5F72E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5DD645-F5C6-D0FF-D171-B73787453D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220ACB-1CCC-380C-C1CE-AA3E120D5213}"/>
              </a:ext>
            </a:extLst>
          </p:cNvPr>
          <p:cNvSpPr>
            <a:spLocks noGrp="1"/>
          </p:cNvSpPr>
          <p:nvPr>
            <p:ph type="dt" sz="half" idx="10"/>
          </p:nvPr>
        </p:nvSpPr>
        <p:spPr/>
        <p:txBody>
          <a:bodyPr/>
          <a:lstStyle/>
          <a:p>
            <a:fld id="{E5B6B695-4F68-40B0-A89F-E7D295EE7BE1}" type="datetimeFigureOut">
              <a:rPr lang="en-US" smtClean="0"/>
              <a:t>11/5/2022</a:t>
            </a:fld>
            <a:endParaRPr lang="en-US"/>
          </a:p>
        </p:txBody>
      </p:sp>
      <p:sp>
        <p:nvSpPr>
          <p:cNvPr id="6" name="Footer Placeholder 5">
            <a:extLst>
              <a:ext uri="{FF2B5EF4-FFF2-40B4-BE49-F238E27FC236}">
                <a16:creationId xmlns:a16="http://schemas.microsoft.com/office/drawing/2014/main" id="{FCF1C5FD-BCB6-FDA9-9FCC-809F88778C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0C6FBA-9276-8B1E-F8BC-9A900C461873}"/>
              </a:ext>
            </a:extLst>
          </p:cNvPr>
          <p:cNvSpPr>
            <a:spLocks noGrp="1"/>
          </p:cNvSpPr>
          <p:nvPr>
            <p:ph type="sldNum" sz="quarter" idx="12"/>
          </p:nvPr>
        </p:nvSpPr>
        <p:spPr/>
        <p:txBody>
          <a:bodyPr/>
          <a:lstStyle/>
          <a:p>
            <a:fld id="{170D8AA9-093F-4386-AEDD-6E6FA779ED0D}" type="slidenum">
              <a:rPr lang="en-US" smtClean="0"/>
              <a:t>‹#›</a:t>
            </a:fld>
            <a:endParaRPr lang="en-US"/>
          </a:p>
        </p:txBody>
      </p:sp>
    </p:spTree>
    <p:extLst>
      <p:ext uri="{BB962C8B-B14F-4D97-AF65-F5344CB8AC3E}">
        <p14:creationId xmlns:p14="http://schemas.microsoft.com/office/powerpoint/2010/main" val="1267880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CB536-4783-F2E9-F280-EB13D2B1A8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3CA027-16DC-55AE-BA1F-394A595673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32E91D-C663-EC19-4BF2-C368303B47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487543-1EE9-D378-D32C-0397005B9B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3022C3-4E10-EFF7-72EF-9E57A6BDF7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BDB689-16E8-936F-1A97-7105586665B7}"/>
              </a:ext>
            </a:extLst>
          </p:cNvPr>
          <p:cNvSpPr>
            <a:spLocks noGrp="1"/>
          </p:cNvSpPr>
          <p:nvPr>
            <p:ph type="dt" sz="half" idx="10"/>
          </p:nvPr>
        </p:nvSpPr>
        <p:spPr/>
        <p:txBody>
          <a:bodyPr/>
          <a:lstStyle/>
          <a:p>
            <a:fld id="{E5B6B695-4F68-40B0-A89F-E7D295EE7BE1}" type="datetimeFigureOut">
              <a:rPr lang="en-US" smtClean="0"/>
              <a:t>11/5/2022</a:t>
            </a:fld>
            <a:endParaRPr lang="en-US"/>
          </a:p>
        </p:txBody>
      </p:sp>
      <p:sp>
        <p:nvSpPr>
          <p:cNvPr id="8" name="Footer Placeholder 7">
            <a:extLst>
              <a:ext uri="{FF2B5EF4-FFF2-40B4-BE49-F238E27FC236}">
                <a16:creationId xmlns:a16="http://schemas.microsoft.com/office/drawing/2014/main" id="{4F7253EB-7F5A-D006-789A-3AC3980360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564A57-BA06-F310-5C21-2F04AA407DA4}"/>
              </a:ext>
            </a:extLst>
          </p:cNvPr>
          <p:cNvSpPr>
            <a:spLocks noGrp="1"/>
          </p:cNvSpPr>
          <p:nvPr>
            <p:ph type="sldNum" sz="quarter" idx="12"/>
          </p:nvPr>
        </p:nvSpPr>
        <p:spPr/>
        <p:txBody>
          <a:bodyPr/>
          <a:lstStyle/>
          <a:p>
            <a:fld id="{170D8AA9-093F-4386-AEDD-6E6FA779ED0D}" type="slidenum">
              <a:rPr lang="en-US" smtClean="0"/>
              <a:t>‹#›</a:t>
            </a:fld>
            <a:endParaRPr lang="en-US"/>
          </a:p>
        </p:txBody>
      </p:sp>
    </p:spTree>
    <p:extLst>
      <p:ext uri="{BB962C8B-B14F-4D97-AF65-F5344CB8AC3E}">
        <p14:creationId xmlns:p14="http://schemas.microsoft.com/office/powerpoint/2010/main" val="1374492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5517-2101-93A7-321A-2B3323A656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4AE1BC-64ED-0FBE-D79A-717885654C4F}"/>
              </a:ext>
            </a:extLst>
          </p:cNvPr>
          <p:cNvSpPr>
            <a:spLocks noGrp="1"/>
          </p:cNvSpPr>
          <p:nvPr>
            <p:ph type="dt" sz="half" idx="10"/>
          </p:nvPr>
        </p:nvSpPr>
        <p:spPr/>
        <p:txBody>
          <a:bodyPr/>
          <a:lstStyle/>
          <a:p>
            <a:fld id="{E5B6B695-4F68-40B0-A89F-E7D295EE7BE1}" type="datetimeFigureOut">
              <a:rPr lang="en-US" smtClean="0"/>
              <a:t>11/5/2022</a:t>
            </a:fld>
            <a:endParaRPr lang="en-US"/>
          </a:p>
        </p:txBody>
      </p:sp>
      <p:sp>
        <p:nvSpPr>
          <p:cNvPr id="4" name="Footer Placeholder 3">
            <a:extLst>
              <a:ext uri="{FF2B5EF4-FFF2-40B4-BE49-F238E27FC236}">
                <a16:creationId xmlns:a16="http://schemas.microsoft.com/office/drawing/2014/main" id="{C7F7423C-2011-C6FE-309C-42B6AFA5EF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E2C1AD-DE48-6EA7-7E2C-0EA52EB54D8E}"/>
              </a:ext>
            </a:extLst>
          </p:cNvPr>
          <p:cNvSpPr>
            <a:spLocks noGrp="1"/>
          </p:cNvSpPr>
          <p:nvPr>
            <p:ph type="sldNum" sz="quarter" idx="12"/>
          </p:nvPr>
        </p:nvSpPr>
        <p:spPr/>
        <p:txBody>
          <a:bodyPr/>
          <a:lstStyle/>
          <a:p>
            <a:fld id="{170D8AA9-093F-4386-AEDD-6E6FA779ED0D}" type="slidenum">
              <a:rPr lang="en-US" smtClean="0"/>
              <a:t>‹#›</a:t>
            </a:fld>
            <a:endParaRPr lang="en-US"/>
          </a:p>
        </p:txBody>
      </p:sp>
    </p:spTree>
    <p:extLst>
      <p:ext uri="{BB962C8B-B14F-4D97-AF65-F5344CB8AC3E}">
        <p14:creationId xmlns:p14="http://schemas.microsoft.com/office/powerpoint/2010/main" val="4232067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B43D99-F4E2-EF96-5B9F-2C4AECA0E7CE}"/>
              </a:ext>
            </a:extLst>
          </p:cNvPr>
          <p:cNvSpPr>
            <a:spLocks noGrp="1"/>
          </p:cNvSpPr>
          <p:nvPr>
            <p:ph type="dt" sz="half" idx="10"/>
          </p:nvPr>
        </p:nvSpPr>
        <p:spPr/>
        <p:txBody>
          <a:bodyPr/>
          <a:lstStyle/>
          <a:p>
            <a:fld id="{E5B6B695-4F68-40B0-A89F-E7D295EE7BE1}" type="datetimeFigureOut">
              <a:rPr lang="en-US" smtClean="0"/>
              <a:t>11/5/2022</a:t>
            </a:fld>
            <a:endParaRPr lang="en-US"/>
          </a:p>
        </p:txBody>
      </p:sp>
      <p:sp>
        <p:nvSpPr>
          <p:cNvPr id="3" name="Footer Placeholder 2">
            <a:extLst>
              <a:ext uri="{FF2B5EF4-FFF2-40B4-BE49-F238E27FC236}">
                <a16:creationId xmlns:a16="http://schemas.microsoft.com/office/drawing/2014/main" id="{9BA00E44-7ADF-2090-BF1A-C47687616D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E9ACC9-76AD-7014-1EAC-D28A221D7028}"/>
              </a:ext>
            </a:extLst>
          </p:cNvPr>
          <p:cNvSpPr>
            <a:spLocks noGrp="1"/>
          </p:cNvSpPr>
          <p:nvPr>
            <p:ph type="sldNum" sz="quarter" idx="12"/>
          </p:nvPr>
        </p:nvSpPr>
        <p:spPr/>
        <p:txBody>
          <a:bodyPr/>
          <a:lstStyle/>
          <a:p>
            <a:fld id="{170D8AA9-093F-4386-AEDD-6E6FA779ED0D}" type="slidenum">
              <a:rPr lang="en-US" smtClean="0"/>
              <a:t>‹#›</a:t>
            </a:fld>
            <a:endParaRPr lang="en-US"/>
          </a:p>
        </p:txBody>
      </p:sp>
    </p:spTree>
    <p:extLst>
      <p:ext uri="{BB962C8B-B14F-4D97-AF65-F5344CB8AC3E}">
        <p14:creationId xmlns:p14="http://schemas.microsoft.com/office/powerpoint/2010/main" val="4044206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7122B-D96D-3649-4FCF-5E329E756A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D3DF02-5221-5503-7ACA-1F0E0B94D3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0DDF4C-F31C-E63C-38EF-51EE163303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0E51BB-3CEA-1E42-A7EF-FFB24D404382}"/>
              </a:ext>
            </a:extLst>
          </p:cNvPr>
          <p:cNvSpPr>
            <a:spLocks noGrp="1"/>
          </p:cNvSpPr>
          <p:nvPr>
            <p:ph type="dt" sz="half" idx="10"/>
          </p:nvPr>
        </p:nvSpPr>
        <p:spPr/>
        <p:txBody>
          <a:bodyPr/>
          <a:lstStyle/>
          <a:p>
            <a:fld id="{E5B6B695-4F68-40B0-A89F-E7D295EE7BE1}" type="datetimeFigureOut">
              <a:rPr lang="en-US" smtClean="0"/>
              <a:t>11/5/2022</a:t>
            </a:fld>
            <a:endParaRPr lang="en-US"/>
          </a:p>
        </p:txBody>
      </p:sp>
      <p:sp>
        <p:nvSpPr>
          <p:cNvPr id="6" name="Footer Placeholder 5">
            <a:extLst>
              <a:ext uri="{FF2B5EF4-FFF2-40B4-BE49-F238E27FC236}">
                <a16:creationId xmlns:a16="http://schemas.microsoft.com/office/drawing/2014/main" id="{B45B35FD-4370-CA95-4B76-2ED8EBCCA9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F3E41B-5C8C-B22B-0F81-4E409E344DEE}"/>
              </a:ext>
            </a:extLst>
          </p:cNvPr>
          <p:cNvSpPr>
            <a:spLocks noGrp="1"/>
          </p:cNvSpPr>
          <p:nvPr>
            <p:ph type="sldNum" sz="quarter" idx="12"/>
          </p:nvPr>
        </p:nvSpPr>
        <p:spPr/>
        <p:txBody>
          <a:bodyPr/>
          <a:lstStyle/>
          <a:p>
            <a:fld id="{170D8AA9-093F-4386-AEDD-6E6FA779ED0D}" type="slidenum">
              <a:rPr lang="en-US" smtClean="0"/>
              <a:t>‹#›</a:t>
            </a:fld>
            <a:endParaRPr lang="en-US"/>
          </a:p>
        </p:txBody>
      </p:sp>
    </p:spTree>
    <p:extLst>
      <p:ext uri="{BB962C8B-B14F-4D97-AF65-F5344CB8AC3E}">
        <p14:creationId xmlns:p14="http://schemas.microsoft.com/office/powerpoint/2010/main" val="2480437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33D50-7561-8306-0906-A5595A7274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A9969D-542C-587C-63D6-79501110B8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720D27-9E1E-08F9-AEC6-134382C8DB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8EA22F-E53E-305E-812B-9FD76A3121E4}"/>
              </a:ext>
            </a:extLst>
          </p:cNvPr>
          <p:cNvSpPr>
            <a:spLocks noGrp="1"/>
          </p:cNvSpPr>
          <p:nvPr>
            <p:ph type="dt" sz="half" idx="10"/>
          </p:nvPr>
        </p:nvSpPr>
        <p:spPr/>
        <p:txBody>
          <a:bodyPr/>
          <a:lstStyle/>
          <a:p>
            <a:fld id="{E5B6B695-4F68-40B0-A89F-E7D295EE7BE1}" type="datetimeFigureOut">
              <a:rPr lang="en-US" smtClean="0"/>
              <a:t>11/5/2022</a:t>
            </a:fld>
            <a:endParaRPr lang="en-US"/>
          </a:p>
        </p:txBody>
      </p:sp>
      <p:sp>
        <p:nvSpPr>
          <p:cNvPr id="6" name="Footer Placeholder 5">
            <a:extLst>
              <a:ext uri="{FF2B5EF4-FFF2-40B4-BE49-F238E27FC236}">
                <a16:creationId xmlns:a16="http://schemas.microsoft.com/office/drawing/2014/main" id="{DCA206EE-8B0C-783D-C70F-80B9940208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13F993-99E8-F113-9DD4-B44A9D50D393}"/>
              </a:ext>
            </a:extLst>
          </p:cNvPr>
          <p:cNvSpPr>
            <a:spLocks noGrp="1"/>
          </p:cNvSpPr>
          <p:nvPr>
            <p:ph type="sldNum" sz="quarter" idx="12"/>
          </p:nvPr>
        </p:nvSpPr>
        <p:spPr/>
        <p:txBody>
          <a:bodyPr/>
          <a:lstStyle/>
          <a:p>
            <a:fld id="{170D8AA9-093F-4386-AEDD-6E6FA779ED0D}" type="slidenum">
              <a:rPr lang="en-US" smtClean="0"/>
              <a:t>‹#›</a:t>
            </a:fld>
            <a:endParaRPr lang="en-US"/>
          </a:p>
        </p:txBody>
      </p:sp>
    </p:spTree>
    <p:extLst>
      <p:ext uri="{BB962C8B-B14F-4D97-AF65-F5344CB8AC3E}">
        <p14:creationId xmlns:p14="http://schemas.microsoft.com/office/powerpoint/2010/main" val="3352444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2BB7E1-F141-2718-175E-2121682171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2AB251-685A-B467-4555-A15B024E30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19174F-881F-A45A-2AFF-9FDEB831AE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B6B695-4F68-40B0-A89F-E7D295EE7BE1}" type="datetimeFigureOut">
              <a:rPr lang="en-US" smtClean="0"/>
              <a:t>11/5/2022</a:t>
            </a:fld>
            <a:endParaRPr lang="en-US"/>
          </a:p>
        </p:txBody>
      </p:sp>
      <p:sp>
        <p:nvSpPr>
          <p:cNvPr id="5" name="Footer Placeholder 4">
            <a:extLst>
              <a:ext uri="{FF2B5EF4-FFF2-40B4-BE49-F238E27FC236}">
                <a16:creationId xmlns:a16="http://schemas.microsoft.com/office/drawing/2014/main" id="{56664E57-26FD-FBDF-751F-72CAD1F675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2AD932-06FC-B625-4C6C-E07130FB02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0D8AA9-093F-4386-AEDD-6E6FA779ED0D}" type="slidenum">
              <a:rPr lang="en-US" smtClean="0"/>
              <a:t>‹#›</a:t>
            </a:fld>
            <a:endParaRPr lang="en-US"/>
          </a:p>
        </p:txBody>
      </p:sp>
    </p:spTree>
    <p:extLst>
      <p:ext uri="{BB962C8B-B14F-4D97-AF65-F5344CB8AC3E}">
        <p14:creationId xmlns:p14="http://schemas.microsoft.com/office/powerpoint/2010/main" val="1960857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publicdomainpictures.net/en/view-image.php?image=302511&amp;picture=airplane-flying"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publicdomainpictures.net/en/view-image.php?image=302511&amp;picture=airplane-flying"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goo.gl/maps/qN29YFPAnXLf5zh69"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publicdomainpictures.net/en/view-image.php?image=302511&amp;picture=airplane-flying"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publicdomainpictures.net/en/view-image.php?image=302511&amp;picture=airplane-flying"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B9D5F2-C79D-6B70-B30B-A5CC49ED0FAB}"/>
              </a:ext>
            </a:extLst>
          </p:cNvPr>
          <p:cNvSpPr/>
          <p:nvPr/>
        </p:nvSpPr>
        <p:spPr>
          <a:xfrm>
            <a:off x="4518869" y="520117"/>
            <a:ext cx="3154261" cy="567095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DE4648A-A1D5-E88E-B028-CF2A14B73068}"/>
              </a:ext>
            </a:extLst>
          </p:cNvPr>
          <p:cNvCxnSpPr/>
          <p:nvPr/>
        </p:nvCxnSpPr>
        <p:spPr>
          <a:xfrm>
            <a:off x="4689446" y="755009"/>
            <a:ext cx="2600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ED4F4A8-6F60-8923-C41E-504FD8F2CE9F}"/>
              </a:ext>
            </a:extLst>
          </p:cNvPr>
          <p:cNvCxnSpPr/>
          <p:nvPr/>
        </p:nvCxnSpPr>
        <p:spPr>
          <a:xfrm>
            <a:off x="4699233" y="857075"/>
            <a:ext cx="2600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59E3D91-0AD4-C2DA-9E94-81BD8F8290B4}"/>
              </a:ext>
            </a:extLst>
          </p:cNvPr>
          <p:cNvCxnSpPr/>
          <p:nvPr/>
        </p:nvCxnSpPr>
        <p:spPr>
          <a:xfrm>
            <a:off x="4707622" y="966132"/>
            <a:ext cx="260059"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59691DF-B3B2-9464-8297-0D50FFBC22BE}"/>
              </a:ext>
            </a:extLst>
          </p:cNvPr>
          <p:cNvSpPr txBox="1"/>
          <p:nvPr/>
        </p:nvSpPr>
        <p:spPr>
          <a:xfrm>
            <a:off x="5553512" y="2759978"/>
            <a:ext cx="1291905" cy="369332"/>
          </a:xfrm>
          <a:prstGeom prst="rect">
            <a:avLst/>
          </a:prstGeom>
          <a:noFill/>
        </p:spPr>
        <p:txBody>
          <a:bodyPr wrap="square" rtlCol="0">
            <a:spAutoFit/>
          </a:bodyPr>
          <a:lstStyle/>
          <a:p>
            <a:r>
              <a:rPr lang="en-US" dirty="0"/>
              <a:t>Home Page</a:t>
            </a:r>
          </a:p>
        </p:txBody>
      </p:sp>
    </p:spTree>
    <p:extLst>
      <p:ext uri="{BB962C8B-B14F-4D97-AF65-F5344CB8AC3E}">
        <p14:creationId xmlns:p14="http://schemas.microsoft.com/office/powerpoint/2010/main" val="3702810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B9D5F2-C79D-6B70-B30B-A5CC49ED0FAB}"/>
              </a:ext>
            </a:extLst>
          </p:cNvPr>
          <p:cNvSpPr/>
          <p:nvPr/>
        </p:nvSpPr>
        <p:spPr>
          <a:xfrm>
            <a:off x="4518869" y="520117"/>
            <a:ext cx="3154261" cy="567095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CF35D47-A4B9-41BC-77AE-30FCC6B3ADAA}"/>
              </a:ext>
            </a:extLst>
          </p:cNvPr>
          <p:cNvSpPr/>
          <p:nvPr/>
        </p:nvSpPr>
        <p:spPr>
          <a:xfrm>
            <a:off x="4518869" y="520117"/>
            <a:ext cx="1577131" cy="567095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361498CF-F6E7-B85A-E9B1-BE06EC7D3422}"/>
              </a:ext>
            </a:extLst>
          </p:cNvPr>
          <p:cNvGrpSpPr/>
          <p:nvPr/>
        </p:nvGrpSpPr>
        <p:grpSpPr>
          <a:xfrm>
            <a:off x="5638099" y="666925"/>
            <a:ext cx="261457" cy="255864"/>
            <a:chOff x="4697835" y="755009"/>
            <a:chExt cx="261457" cy="211123"/>
          </a:xfrm>
        </p:grpSpPr>
        <p:cxnSp>
          <p:nvCxnSpPr>
            <p:cNvPr id="6" name="Straight Connector 5">
              <a:extLst>
                <a:ext uri="{FF2B5EF4-FFF2-40B4-BE49-F238E27FC236}">
                  <a16:creationId xmlns:a16="http://schemas.microsoft.com/office/drawing/2014/main" id="{0DE4648A-A1D5-E88E-B028-CF2A14B73068}"/>
                </a:ext>
              </a:extLst>
            </p:cNvPr>
            <p:cNvCxnSpPr/>
            <p:nvPr/>
          </p:nvCxnSpPr>
          <p:spPr>
            <a:xfrm>
              <a:off x="4697835" y="755009"/>
              <a:ext cx="26005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ED4F4A8-6F60-8923-C41E-504FD8F2CE9F}"/>
                </a:ext>
              </a:extLst>
            </p:cNvPr>
            <p:cNvCxnSpPr/>
            <p:nvPr/>
          </p:nvCxnSpPr>
          <p:spPr>
            <a:xfrm>
              <a:off x="4699233" y="857075"/>
              <a:ext cx="26005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59E3D91-0AD4-C2DA-9E94-81BD8F8290B4}"/>
                </a:ext>
              </a:extLst>
            </p:cNvPr>
            <p:cNvCxnSpPr/>
            <p:nvPr/>
          </p:nvCxnSpPr>
          <p:spPr>
            <a:xfrm>
              <a:off x="4699233" y="966132"/>
              <a:ext cx="26005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C428DF12-38ED-89B5-C684-569419C1AE8C}"/>
              </a:ext>
            </a:extLst>
          </p:cNvPr>
          <p:cNvSpPr txBox="1"/>
          <p:nvPr/>
        </p:nvSpPr>
        <p:spPr>
          <a:xfrm>
            <a:off x="4613945" y="645790"/>
            <a:ext cx="704675" cy="276999"/>
          </a:xfrm>
          <a:prstGeom prst="rect">
            <a:avLst/>
          </a:prstGeom>
          <a:noFill/>
        </p:spPr>
        <p:txBody>
          <a:bodyPr wrap="square" rtlCol="0">
            <a:spAutoFit/>
          </a:bodyPr>
          <a:lstStyle/>
          <a:p>
            <a:r>
              <a:rPr lang="en-US" sz="1200" dirty="0"/>
              <a:t>Home</a:t>
            </a:r>
          </a:p>
        </p:txBody>
      </p:sp>
      <p:sp>
        <p:nvSpPr>
          <p:cNvPr id="12" name="TextBox 11">
            <a:extLst>
              <a:ext uri="{FF2B5EF4-FFF2-40B4-BE49-F238E27FC236}">
                <a16:creationId xmlns:a16="http://schemas.microsoft.com/office/drawing/2014/main" id="{7266CE54-6436-5991-E03A-CE7C984174B7}"/>
              </a:ext>
            </a:extLst>
          </p:cNvPr>
          <p:cNvSpPr txBox="1"/>
          <p:nvPr/>
        </p:nvSpPr>
        <p:spPr>
          <a:xfrm>
            <a:off x="4613945" y="1048462"/>
            <a:ext cx="704675" cy="276999"/>
          </a:xfrm>
          <a:prstGeom prst="rect">
            <a:avLst/>
          </a:prstGeom>
          <a:noFill/>
        </p:spPr>
        <p:txBody>
          <a:bodyPr wrap="square" rtlCol="0">
            <a:spAutoFit/>
          </a:bodyPr>
          <a:lstStyle/>
          <a:p>
            <a:r>
              <a:rPr lang="en-US" sz="1200" dirty="0"/>
              <a:t>Profile</a:t>
            </a:r>
          </a:p>
        </p:txBody>
      </p:sp>
      <p:sp>
        <p:nvSpPr>
          <p:cNvPr id="13" name="TextBox 12">
            <a:extLst>
              <a:ext uri="{FF2B5EF4-FFF2-40B4-BE49-F238E27FC236}">
                <a16:creationId xmlns:a16="http://schemas.microsoft.com/office/drawing/2014/main" id="{CF49A61A-F651-3E86-2BDE-F6CF3CBC7716}"/>
              </a:ext>
            </a:extLst>
          </p:cNvPr>
          <p:cNvSpPr txBox="1"/>
          <p:nvPr/>
        </p:nvSpPr>
        <p:spPr>
          <a:xfrm>
            <a:off x="4613945" y="1451134"/>
            <a:ext cx="704675" cy="276999"/>
          </a:xfrm>
          <a:prstGeom prst="rect">
            <a:avLst/>
          </a:prstGeom>
          <a:noFill/>
        </p:spPr>
        <p:txBody>
          <a:bodyPr wrap="square" rtlCol="0">
            <a:spAutoFit/>
          </a:bodyPr>
          <a:lstStyle/>
          <a:p>
            <a:r>
              <a:rPr lang="en-US" sz="1200" dirty="0"/>
              <a:t>Poll</a:t>
            </a:r>
          </a:p>
        </p:txBody>
      </p:sp>
      <p:sp>
        <p:nvSpPr>
          <p:cNvPr id="14" name="TextBox 13">
            <a:extLst>
              <a:ext uri="{FF2B5EF4-FFF2-40B4-BE49-F238E27FC236}">
                <a16:creationId xmlns:a16="http://schemas.microsoft.com/office/drawing/2014/main" id="{0652D036-ACC7-491A-1392-66ABC4748493}"/>
              </a:ext>
            </a:extLst>
          </p:cNvPr>
          <p:cNvSpPr txBox="1"/>
          <p:nvPr/>
        </p:nvSpPr>
        <p:spPr>
          <a:xfrm>
            <a:off x="4619537" y="1853806"/>
            <a:ext cx="1278621" cy="276999"/>
          </a:xfrm>
          <a:prstGeom prst="rect">
            <a:avLst/>
          </a:prstGeom>
          <a:noFill/>
        </p:spPr>
        <p:txBody>
          <a:bodyPr wrap="square" rtlCol="0">
            <a:spAutoFit/>
          </a:bodyPr>
          <a:lstStyle/>
          <a:p>
            <a:r>
              <a:rPr lang="en-US" sz="1200" dirty="0"/>
              <a:t>Announcements</a:t>
            </a:r>
          </a:p>
        </p:txBody>
      </p:sp>
      <p:sp>
        <p:nvSpPr>
          <p:cNvPr id="15" name="TextBox 14">
            <a:extLst>
              <a:ext uri="{FF2B5EF4-FFF2-40B4-BE49-F238E27FC236}">
                <a16:creationId xmlns:a16="http://schemas.microsoft.com/office/drawing/2014/main" id="{6505E1DC-9E41-5A80-B615-448B1489B7F2}"/>
              </a:ext>
            </a:extLst>
          </p:cNvPr>
          <p:cNvSpPr txBox="1"/>
          <p:nvPr/>
        </p:nvSpPr>
        <p:spPr>
          <a:xfrm>
            <a:off x="4613945" y="2256477"/>
            <a:ext cx="1278621" cy="276999"/>
          </a:xfrm>
          <a:prstGeom prst="rect">
            <a:avLst/>
          </a:prstGeom>
          <a:noFill/>
        </p:spPr>
        <p:txBody>
          <a:bodyPr wrap="square" rtlCol="0">
            <a:spAutoFit/>
          </a:bodyPr>
          <a:lstStyle/>
          <a:p>
            <a:r>
              <a:rPr lang="en-US" sz="1200" dirty="0"/>
              <a:t>Tournament</a:t>
            </a:r>
          </a:p>
        </p:txBody>
      </p:sp>
      <p:sp>
        <p:nvSpPr>
          <p:cNvPr id="16" name="TextBox 15">
            <a:extLst>
              <a:ext uri="{FF2B5EF4-FFF2-40B4-BE49-F238E27FC236}">
                <a16:creationId xmlns:a16="http://schemas.microsoft.com/office/drawing/2014/main" id="{B9AC01E1-1ECF-3C06-27D7-B04DC460FB93}"/>
              </a:ext>
            </a:extLst>
          </p:cNvPr>
          <p:cNvSpPr txBox="1"/>
          <p:nvPr/>
        </p:nvSpPr>
        <p:spPr>
          <a:xfrm>
            <a:off x="4613945" y="6476301"/>
            <a:ext cx="2919369" cy="369332"/>
          </a:xfrm>
          <a:prstGeom prst="rect">
            <a:avLst/>
          </a:prstGeom>
          <a:noFill/>
        </p:spPr>
        <p:txBody>
          <a:bodyPr wrap="square" rtlCol="0">
            <a:spAutoFit/>
          </a:bodyPr>
          <a:lstStyle/>
          <a:p>
            <a:pPr algn="ctr"/>
            <a:r>
              <a:rPr lang="en-US" dirty="0"/>
              <a:t>Drawer</a:t>
            </a:r>
          </a:p>
        </p:txBody>
      </p:sp>
    </p:spTree>
    <p:extLst>
      <p:ext uri="{BB962C8B-B14F-4D97-AF65-F5344CB8AC3E}">
        <p14:creationId xmlns:p14="http://schemas.microsoft.com/office/powerpoint/2010/main" val="4129145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B9D5F2-C79D-6B70-B30B-A5CC49ED0FAB}"/>
              </a:ext>
            </a:extLst>
          </p:cNvPr>
          <p:cNvSpPr/>
          <p:nvPr/>
        </p:nvSpPr>
        <p:spPr>
          <a:xfrm>
            <a:off x="4518869" y="520117"/>
            <a:ext cx="3154261" cy="567095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DE4648A-A1D5-E88E-B028-CF2A14B73068}"/>
              </a:ext>
            </a:extLst>
          </p:cNvPr>
          <p:cNvCxnSpPr/>
          <p:nvPr/>
        </p:nvCxnSpPr>
        <p:spPr>
          <a:xfrm>
            <a:off x="4689446" y="755009"/>
            <a:ext cx="2600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ED4F4A8-6F60-8923-C41E-504FD8F2CE9F}"/>
              </a:ext>
            </a:extLst>
          </p:cNvPr>
          <p:cNvCxnSpPr/>
          <p:nvPr/>
        </p:nvCxnSpPr>
        <p:spPr>
          <a:xfrm>
            <a:off x="4699233" y="857075"/>
            <a:ext cx="2600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59E3D91-0AD4-C2DA-9E94-81BD8F8290B4}"/>
              </a:ext>
            </a:extLst>
          </p:cNvPr>
          <p:cNvCxnSpPr/>
          <p:nvPr/>
        </p:nvCxnSpPr>
        <p:spPr>
          <a:xfrm>
            <a:off x="4707622" y="966132"/>
            <a:ext cx="260059"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59691DF-B3B2-9464-8297-0D50FFBC22BE}"/>
              </a:ext>
            </a:extLst>
          </p:cNvPr>
          <p:cNvSpPr txBox="1"/>
          <p:nvPr/>
        </p:nvSpPr>
        <p:spPr>
          <a:xfrm>
            <a:off x="4047259" y="6334869"/>
            <a:ext cx="4031082" cy="369332"/>
          </a:xfrm>
          <a:prstGeom prst="rect">
            <a:avLst/>
          </a:prstGeom>
          <a:noFill/>
        </p:spPr>
        <p:txBody>
          <a:bodyPr wrap="square" rtlCol="0">
            <a:spAutoFit/>
          </a:bodyPr>
          <a:lstStyle/>
          <a:p>
            <a:pPr algn="ctr"/>
            <a:r>
              <a:rPr lang="en-US" dirty="0"/>
              <a:t>Tournament Page(Scrollable)</a:t>
            </a:r>
          </a:p>
        </p:txBody>
      </p:sp>
      <p:sp>
        <p:nvSpPr>
          <p:cNvPr id="2" name="Rectangle 1">
            <a:extLst>
              <a:ext uri="{FF2B5EF4-FFF2-40B4-BE49-F238E27FC236}">
                <a16:creationId xmlns:a16="http://schemas.microsoft.com/office/drawing/2014/main" id="{CC50C259-AEFC-7979-62B1-A201885F1870}"/>
              </a:ext>
            </a:extLst>
          </p:cNvPr>
          <p:cNvSpPr/>
          <p:nvPr/>
        </p:nvSpPr>
        <p:spPr>
          <a:xfrm>
            <a:off x="4518869" y="5645791"/>
            <a:ext cx="3154261" cy="54528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CA3D46C6-379F-1DF8-0E5F-3C25CF3CF137}"/>
              </a:ext>
            </a:extLst>
          </p:cNvPr>
          <p:cNvSpPr txBox="1"/>
          <p:nvPr/>
        </p:nvSpPr>
        <p:spPr>
          <a:xfrm>
            <a:off x="4564659" y="5795317"/>
            <a:ext cx="556466" cy="246221"/>
          </a:xfrm>
          <a:prstGeom prst="rect">
            <a:avLst/>
          </a:prstGeom>
          <a:solidFill>
            <a:srgbClr val="FFFF00"/>
          </a:solidFill>
        </p:spPr>
        <p:txBody>
          <a:bodyPr wrap="square" rtlCol="0">
            <a:spAutoFit/>
          </a:bodyPr>
          <a:lstStyle/>
          <a:p>
            <a:r>
              <a:rPr lang="en-US" sz="1000" dirty="0"/>
              <a:t>Images</a:t>
            </a:r>
          </a:p>
        </p:txBody>
      </p:sp>
      <p:sp>
        <p:nvSpPr>
          <p:cNvPr id="5" name="TextBox 4">
            <a:extLst>
              <a:ext uri="{FF2B5EF4-FFF2-40B4-BE49-F238E27FC236}">
                <a16:creationId xmlns:a16="http://schemas.microsoft.com/office/drawing/2014/main" id="{C041FAD6-BD26-2BB9-EB5E-8D6A549B565A}"/>
              </a:ext>
            </a:extLst>
          </p:cNvPr>
          <p:cNvSpPr txBox="1"/>
          <p:nvPr/>
        </p:nvSpPr>
        <p:spPr>
          <a:xfrm>
            <a:off x="5048083" y="5795317"/>
            <a:ext cx="545984" cy="246221"/>
          </a:xfrm>
          <a:prstGeom prst="rect">
            <a:avLst/>
          </a:prstGeom>
          <a:noFill/>
        </p:spPr>
        <p:txBody>
          <a:bodyPr wrap="square" rtlCol="0">
            <a:spAutoFit/>
          </a:bodyPr>
          <a:lstStyle/>
          <a:p>
            <a:r>
              <a:rPr lang="en-US" sz="1000" dirty="0"/>
              <a:t>Fixture</a:t>
            </a:r>
          </a:p>
        </p:txBody>
      </p:sp>
      <p:sp>
        <p:nvSpPr>
          <p:cNvPr id="10" name="TextBox 9">
            <a:extLst>
              <a:ext uri="{FF2B5EF4-FFF2-40B4-BE49-F238E27FC236}">
                <a16:creationId xmlns:a16="http://schemas.microsoft.com/office/drawing/2014/main" id="{2E24A3CA-C0C1-D935-1197-A25C8796758B}"/>
              </a:ext>
            </a:extLst>
          </p:cNvPr>
          <p:cNvSpPr txBox="1"/>
          <p:nvPr/>
        </p:nvSpPr>
        <p:spPr>
          <a:xfrm>
            <a:off x="5539535" y="5795320"/>
            <a:ext cx="556466" cy="246221"/>
          </a:xfrm>
          <a:prstGeom prst="rect">
            <a:avLst/>
          </a:prstGeom>
          <a:noFill/>
        </p:spPr>
        <p:txBody>
          <a:bodyPr wrap="square" rtlCol="0">
            <a:spAutoFit/>
          </a:bodyPr>
          <a:lstStyle/>
          <a:p>
            <a:r>
              <a:rPr lang="en-US" sz="1000" dirty="0"/>
              <a:t>Players</a:t>
            </a:r>
          </a:p>
        </p:txBody>
      </p:sp>
      <p:sp>
        <p:nvSpPr>
          <p:cNvPr id="11" name="TextBox 10">
            <a:extLst>
              <a:ext uri="{FF2B5EF4-FFF2-40B4-BE49-F238E27FC236}">
                <a16:creationId xmlns:a16="http://schemas.microsoft.com/office/drawing/2014/main" id="{69B9CB51-9360-26EA-5310-FFD3F7B123D6}"/>
              </a:ext>
            </a:extLst>
          </p:cNvPr>
          <p:cNvSpPr txBox="1"/>
          <p:nvPr/>
        </p:nvSpPr>
        <p:spPr>
          <a:xfrm>
            <a:off x="6086218" y="5795317"/>
            <a:ext cx="726344" cy="246221"/>
          </a:xfrm>
          <a:prstGeom prst="rect">
            <a:avLst/>
          </a:prstGeom>
          <a:noFill/>
        </p:spPr>
        <p:txBody>
          <a:bodyPr wrap="square" rtlCol="0">
            <a:spAutoFit/>
          </a:bodyPr>
          <a:lstStyle/>
          <a:p>
            <a:r>
              <a:rPr lang="en-US" sz="1000" dirty="0"/>
              <a:t>Rules</a:t>
            </a:r>
          </a:p>
        </p:txBody>
      </p:sp>
      <p:sp>
        <p:nvSpPr>
          <p:cNvPr id="12" name="TextBox 11">
            <a:extLst>
              <a:ext uri="{FF2B5EF4-FFF2-40B4-BE49-F238E27FC236}">
                <a16:creationId xmlns:a16="http://schemas.microsoft.com/office/drawing/2014/main" id="{543E76AC-6FDC-1CD9-8BC4-B684449E0652}"/>
              </a:ext>
            </a:extLst>
          </p:cNvPr>
          <p:cNvSpPr txBox="1"/>
          <p:nvPr/>
        </p:nvSpPr>
        <p:spPr>
          <a:xfrm>
            <a:off x="6634995" y="5795320"/>
            <a:ext cx="545984" cy="246221"/>
          </a:xfrm>
          <a:prstGeom prst="rect">
            <a:avLst/>
          </a:prstGeom>
          <a:noFill/>
        </p:spPr>
        <p:txBody>
          <a:bodyPr wrap="square" rtlCol="0">
            <a:spAutoFit/>
          </a:bodyPr>
          <a:lstStyle/>
          <a:p>
            <a:r>
              <a:rPr lang="en-US" sz="1000" dirty="0"/>
              <a:t>Teams</a:t>
            </a:r>
          </a:p>
        </p:txBody>
      </p:sp>
      <p:sp>
        <p:nvSpPr>
          <p:cNvPr id="13" name="TextBox 12">
            <a:extLst>
              <a:ext uri="{FF2B5EF4-FFF2-40B4-BE49-F238E27FC236}">
                <a16:creationId xmlns:a16="http://schemas.microsoft.com/office/drawing/2014/main" id="{6DA5FF5B-E2CC-A764-77AB-0EF3D34955BA}"/>
              </a:ext>
            </a:extLst>
          </p:cNvPr>
          <p:cNvSpPr txBox="1"/>
          <p:nvPr/>
        </p:nvSpPr>
        <p:spPr>
          <a:xfrm>
            <a:off x="7159832" y="5795317"/>
            <a:ext cx="485163" cy="246221"/>
          </a:xfrm>
          <a:prstGeom prst="rect">
            <a:avLst/>
          </a:prstGeom>
          <a:noFill/>
        </p:spPr>
        <p:txBody>
          <a:bodyPr wrap="square" rtlCol="0">
            <a:spAutoFit/>
          </a:bodyPr>
          <a:lstStyle/>
          <a:p>
            <a:r>
              <a:rPr lang="en-US" sz="1000" dirty="0"/>
              <a:t>Score</a:t>
            </a:r>
          </a:p>
        </p:txBody>
      </p:sp>
      <p:grpSp>
        <p:nvGrpSpPr>
          <p:cNvPr id="34" name="Group 33">
            <a:extLst>
              <a:ext uri="{FF2B5EF4-FFF2-40B4-BE49-F238E27FC236}">
                <a16:creationId xmlns:a16="http://schemas.microsoft.com/office/drawing/2014/main" id="{15F02DBA-FFB2-D0B5-A9FF-F3D7216BF52A}"/>
              </a:ext>
            </a:extLst>
          </p:cNvPr>
          <p:cNvGrpSpPr/>
          <p:nvPr/>
        </p:nvGrpSpPr>
        <p:grpSpPr>
          <a:xfrm>
            <a:off x="4771288" y="1412148"/>
            <a:ext cx="2649424" cy="3991694"/>
            <a:chOff x="4718158" y="1412148"/>
            <a:chExt cx="2649424" cy="3991694"/>
          </a:xfrm>
        </p:grpSpPr>
        <p:pic>
          <p:nvPicPr>
            <p:cNvPr id="15" name="Picture 14">
              <a:extLst>
                <a:ext uri="{FF2B5EF4-FFF2-40B4-BE49-F238E27FC236}">
                  <a16:creationId xmlns:a16="http://schemas.microsoft.com/office/drawing/2014/main" id="{634D7FF3-577A-6B26-940D-D2080C0D402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41977" y="1412148"/>
              <a:ext cx="1224693" cy="816462"/>
            </a:xfrm>
            <a:prstGeom prst="rect">
              <a:avLst/>
            </a:prstGeom>
          </p:spPr>
        </p:pic>
        <p:pic>
          <p:nvPicPr>
            <p:cNvPr id="16" name="Picture 15">
              <a:extLst>
                <a:ext uri="{FF2B5EF4-FFF2-40B4-BE49-F238E27FC236}">
                  <a16:creationId xmlns:a16="http://schemas.microsoft.com/office/drawing/2014/main" id="{05B733F5-045D-303C-2A0D-7312AC648C2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42889" y="1412148"/>
              <a:ext cx="1224693" cy="816462"/>
            </a:xfrm>
            <a:prstGeom prst="rect">
              <a:avLst/>
            </a:prstGeom>
          </p:spPr>
        </p:pic>
        <p:pic>
          <p:nvPicPr>
            <p:cNvPr id="17" name="Picture 16">
              <a:extLst>
                <a:ext uri="{FF2B5EF4-FFF2-40B4-BE49-F238E27FC236}">
                  <a16:creationId xmlns:a16="http://schemas.microsoft.com/office/drawing/2014/main" id="{CAFD3E16-5475-6A65-F5BD-D8622F62822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32891" y="4587380"/>
              <a:ext cx="1224693" cy="816462"/>
            </a:xfrm>
            <a:prstGeom prst="rect">
              <a:avLst/>
            </a:prstGeom>
          </p:spPr>
        </p:pic>
        <p:pic>
          <p:nvPicPr>
            <p:cNvPr id="18" name="Picture 17">
              <a:extLst>
                <a:ext uri="{FF2B5EF4-FFF2-40B4-BE49-F238E27FC236}">
                  <a16:creationId xmlns:a16="http://schemas.microsoft.com/office/drawing/2014/main" id="{C1345704-0CFA-7AA0-86EC-15E860150A1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33803" y="4587380"/>
              <a:ext cx="1224693" cy="816462"/>
            </a:xfrm>
            <a:prstGeom prst="rect">
              <a:avLst/>
            </a:prstGeom>
          </p:spPr>
        </p:pic>
        <p:pic>
          <p:nvPicPr>
            <p:cNvPr id="19" name="Picture 18">
              <a:extLst>
                <a:ext uri="{FF2B5EF4-FFF2-40B4-BE49-F238E27FC236}">
                  <a16:creationId xmlns:a16="http://schemas.microsoft.com/office/drawing/2014/main" id="{29835798-2BDA-8344-C4C6-88697C47E05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41977" y="2438335"/>
              <a:ext cx="1224693" cy="816462"/>
            </a:xfrm>
            <a:prstGeom prst="rect">
              <a:avLst/>
            </a:prstGeom>
          </p:spPr>
        </p:pic>
        <p:pic>
          <p:nvPicPr>
            <p:cNvPr id="20" name="Picture 19">
              <a:extLst>
                <a:ext uri="{FF2B5EF4-FFF2-40B4-BE49-F238E27FC236}">
                  <a16:creationId xmlns:a16="http://schemas.microsoft.com/office/drawing/2014/main" id="{1E2CA61E-CD4E-7023-1E9B-199598872E9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42889" y="2438335"/>
              <a:ext cx="1224693" cy="816462"/>
            </a:xfrm>
            <a:prstGeom prst="rect">
              <a:avLst/>
            </a:prstGeom>
          </p:spPr>
        </p:pic>
        <p:pic>
          <p:nvPicPr>
            <p:cNvPr id="21" name="Picture 20">
              <a:extLst>
                <a:ext uri="{FF2B5EF4-FFF2-40B4-BE49-F238E27FC236}">
                  <a16:creationId xmlns:a16="http://schemas.microsoft.com/office/drawing/2014/main" id="{5B66AD8F-4AFD-160D-4912-94439427329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18158" y="3528970"/>
              <a:ext cx="1224693" cy="816462"/>
            </a:xfrm>
            <a:prstGeom prst="rect">
              <a:avLst/>
            </a:prstGeom>
          </p:spPr>
        </p:pic>
        <p:pic>
          <p:nvPicPr>
            <p:cNvPr id="22" name="Picture 21">
              <a:extLst>
                <a:ext uri="{FF2B5EF4-FFF2-40B4-BE49-F238E27FC236}">
                  <a16:creationId xmlns:a16="http://schemas.microsoft.com/office/drawing/2014/main" id="{74628F84-C390-DAB0-2A9C-376EA0C12B7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19070" y="3528970"/>
              <a:ext cx="1224693" cy="816462"/>
            </a:xfrm>
            <a:prstGeom prst="rect">
              <a:avLst/>
            </a:prstGeom>
          </p:spPr>
        </p:pic>
      </p:grpSp>
      <p:sp>
        <p:nvSpPr>
          <p:cNvPr id="24" name="Rectangle: Rounded Corners 23">
            <a:extLst>
              <a:ext uri="{FF2B5EF4-FFF2-40B4-BE49-F238E27FC236}">
                <a16:creationId xmlns:a16="http://schemas.microsoft.com/office/drawing/2014/main" id="{6DC72830-0151-3B49-699E-454C70935E4F}"/>
              </a:ext>
            </a:extLst>
          </p:cNvPr>
          <p:cNvSpPr/>
          <p:nvPr/>
        </p:nvSpPr>
        <p:spPr>
          <a:xfrm>
            <a:off x="7566870" y="1090572"/>
            <a:ext cx="86514" cy="1618944"/>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888E7569-348C-6940-D66C-7F3468B3DE39}"/>
              </a:ext>
            </a:extLst>
          </p:cNvPr>
          <p:cNvSpPr txBox="1"/>
          <p:nvPr/>
        </p:nvSpPr>
        <p:spPr>
          <a:xfrm>
            <a:off x="8604610" y="1900045"/>
            <a:ext cx="2737306" cy="400110"/>
          </a:xfrm>
          <a:prstGeom prst="rect">
            <a:avLst/>
          </a:prstGeom>
          <a:noFill/>
        </p:spPr>
        <p:txBody>
          <a:bodyPr wrap="square" rtlCol="0">
            <a:spAutoFit/>
          </a:bodyPr>
          <a:lstStyle/>
          <a:p>
            <a:r>
              <a:rPr lang="en-US" sz="1000" b="1" dirty="0"/>
              <a:t>Practice matches of tournament in announcements section</a:t>
            </a:r>
          </a:p>
        </p:txBody>
      </p:sp>
      <p:sp>
        <p:nvSpPr>
          <p:cNvPr id="14" name="TextBox 13">
            <a:extLst>
              <a:ext uri="{FF2B5EF4-FFF2-40B4-BE49-F238E27FC236}">
                <a16:creationId xmlns:a16="http://schemas.microsoft.com/office/drawing/2014/main" id="{3B03B419-7A52-CEE7-F4EC-EF99AED72BB4}"/>
              </a:ext>
            </a:extLst>
          </p:cNvPr>
          <p:cNvSpPr txBox="1"/>
          <p:nvPr/>
        </p:nvSpPr>
        <p:spPr>
          <a:xfrm>
            <a:off x="8604610" y="3026029"/>
            <a:ext cx="2737306" cy="400110"/>
          </a:xfrm>
          <a:prstGeom prst="rect">
            <a:avLst/>
          </a:prstGeom>
          <a:noFill/>
        </p:spPr>
        <p:txBody>
          <a:bodyPr wrap="square" rtlCol="0">
            <a:spAutoFit/>
          </a:bodyPr>
          <a:lstStyle/>
          <a:p>
            <a:r>
              <a:rPr lang="en-US" sz="1000" b="1" dirty="0"/>
              <a:t>Players inside main drawer menu as </a:t>
            </a:r>
            <a:r>
              <a:rPr lang="en-US" sz="1000" b="1" dirty="0" err="1"/>
              <a:t>playera</a:t>
            </a:r>
            <a:r>
              <a:rPr lang="en-US" sz="1000" b="1" dirty="0"/>
              <a:t> always play</a:t>
            </a:r>
          </a:p>
        </p:txBody>
      </p:sp>
    </p:spTree>
    <p:extLst>
      <p:ext uri="{BB962C8B-B14F-4D97-AF65-F5344CB8AC3E}">
        <p14:creationId xmlns:p14="http://schemas.microsoft.com/office/powerpoint/2010/main" val="727377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B9D5F2-C79D-6B70-B30B-A5CC49ED0FAB}"/>
              </a:ext>
            </a:extLst>
          </p:cNvPr>
          <p:cNvSpPr/>
          <p:nvPr/>
        </p:nvSpPr>
        <p:spPr>
          <a:xfrm>
            <a:off x="4518869" y="520117"/>
            <a:ext cx="3154261" cy="567095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DE4648A-A1D5-E88E-B028-CF2A14B73068}"/>
              </a:ext>
            </a:extLst>
          </p:cNvPr>
          <p:cNvCxnSpPr/>
          <p:nvPr/>
        </p:nvCxnSpPr>
        <p:spPr>
          <a:xfrm>
            <a:off x="4689446" y="755009"/>
            <a:ext cx="2600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ED4F4A8-6F60-8923-C41E-504FD8F2CE9F}"/>
              </a:ext>
            </a:extLst>
          </p:cNvPr>
          <p:cNvCxnSpPr/>
          <p:nvPr/>
        </p:nvCxnSpPr>
        <p:spPr>
          <a:xfrm>
            <a:off x="4699233" y="857075"/>
            <a:ext cx="2600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59E3D91-0AD4-C2DA-9E94-81BD8F8290B4}"/>
              </a:ext>
            </a:extLst>
          </p:cNvPr>
          <p:cNvCxnSpPr/>
          <p:nvPr/>
        </p:nvCxnSpPr>
        <p:spPr>
          <a:xfrm>
            <a:off x="4707622" y="966132"/>
            <a:ext cx="260059"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59691DF-B3B2-9464-8297-0D50FFBC22BE}"/>
              </a:ext>
            </a:extLst>
          </p:cNvPr>
          <p:cNvSpPr txBox="1"/>
          <p:nvPr/>
        </p:nvSpPr>
        <p:spPr>
          <a:xfrm>
            <a:off x="4047259" y="6334869"/>
            <a:ext cx="4031082" cy="369332"/>
          </a:xfrm>
          <a:prstGeom prst="rect">
            <a:avLst/>
          </a:prstGeom>
          <a:noFill/>
        </p:spPr>
        <p:txBody>
          <a:bodyPr wrap="square" rtlCol="0">
            <a:spAutoFit/>
          </a:bodyPr>
          <a:lstStyle/>
          <a:p>
            <a:pPr algn="ctr"/>
            <a:r>
              <a:rPr lang="en-US" dirty="0"/>
              <a:t>Tournament Page(Scrollable)</a:t>
            </a:r>
          </a:p>
        </p:txBody>
      </p:sp>
      <p:sp>
        <p:nvSpPr>
          <p:cNvPr id="2" name="Rectangle 1">
            <a:extLst>
              <a:ext uri="{FF2B5EF4-FFF2-40B4-BE49-F238E27FC236}">
                <a16:creationId xmlns:a16="http://schemas.microsoft.com/office/drawing/2014/main" id="{CC50C259-AEFC-7979-62B1-A201885F1870}"/>
              </a:ext>
            </a:extLst>
          </p:cNvPr>
          <p:cNvSpPr/>
          <p:nvPr/>
        </p:nvSpPr>
        <p:spPr>
          <a:xfrm>
            <a:off x="4518869" y="5645791"/>
            <a:ext cx="3154261" cy="54528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CA3D46C6-379F-1DF8-0E5F-3C25CF3CF137}"/>
              </a:ext>
            </a:extLst>
          </p:cNvPr>
          <p:cNvSpPr txBox="1"/>
          <p:nvPr/>
        </p:nvSpPr>
        <p:spPr>
          <a:xfrm>
            <a:off x="4564659" y="5795317"/>
            <a:ext cx="556466" cy="246221"/>
          </a:xfrm>
          <a:prstGeom prst="rect">
            <a:avLst/>
          </a:prstGeom>
          <a:solidFill>
            <a:srgbClr val="FFFF00"/>
          </a:solidFill>
        </p:spPr>
        <p:txBody>
          <a:bodyPr wrap="square" rtlCol="0">
            <a:spAutoFit/>
          </a:bodyPr>
          <a:lstStyle/>
          <a:p>
            <a:r>
              <a:rPr lang="en-US" sz="1000" dirty="0"/>
              <a:t>Images</a:t>
            </a:r>
          </a:p>
        </p:txBody>
      </p:sp>
      <p:sp>
        <p:nvSpPr>
          <p:cNvPr id="5" name="TextBox 4">
            <a:extLst>
              <a:ext uri="{FF2B5EF4-FFF2-40B4-BE49-F238E27FC236}">
                <a16:creationId xmlns:a16="http://schemas.microsoft.com/office/drawing/2014/main" id="{C041FAD6-BD26-2BB9-EB5E-8D6A549B565A}"/>
              </a:ext>
            </a:extLst>
          </p:cNvPr>
          <p:cNvSpPr txBox="1"/>
          <p:nvPr/>
        </p:nvSpPr>
        <p:spPr>
          <a:xfrm>
            <a:off x="5048083" y="5795317"/>
            <a:ext cx="545984" cy="246221"/>
          </a:xfrm>
          <a:prstGeom prst="rect">
            <a:avLst/>
          </a:prstGeom>
          <a:noFill/>
        </p:spPr>
        <p:txBody>
          <a:bodyPr wrap="square" rtlCol="0">
            <a:spAutoFit/>
          </a:bodyPr>
          <a:lstStyle/>
          <a:p>
            <a:r>
              <a:rPr lang="en-US" sz="1000" dirty="0"/>
              <a:t>Fixture</a:t>
            </a:r>
          </a:p>
        </p:txBody>
      </p:sp>
      <p:sp>
        <p:nvSpPr>
          <p:cNvPr id="10" name="TextBox 9">
            <a:extLst>
              <a:ext uri="{FF2B5EF4-FFF2-40B4-BE49-F238E27FC236}">
                <a16:creationId xmlns:a16="http://schemas.microsoft.com/office/drawing/2014/main" id="{2E24A3CA-C0C1-D935-1197-A25C8796758B}"/>
              </a:ext>
            </a:extLst>
          </p:cNvPr>
          <p:cNvSpPr txBox="1"/>
          <p:nvPr/>
        </p:nvSpPr>
        <p:spPr>
          <a:xfrm>
            <a:off x="5539535" y="5795320"/>
            <a:ext cx="556466" cy="246221"/>
          </a:xfrm>
          <a:prstGeom prst="rect">
            <a:avLst/>
          </a:prstGeom>
          <a:noFill/>
        </p:spPr>
        <p:txBody>
          <a:bodyPr wrap="square" rtlCol="0">
            <a:spAutoFit/>
          </a:bodyPr>
          <a:lstStyle/>
          <a:p>
            <a:r>
              <a:rPr lang="en-US" sz="1000" dirty="0"/>
              <a:t>Players</a:t>
            </a:r>
          </a:p>
        </p:txBody>
      </p:sp>
      <p:sp>
        <p:nvSpPr>
          <p:cNvPr id="11" name="TextBox 10">
            <a:extLst>
              <a:ext uri="{FF2B5EF4-FFF2-40B4-BE49-F238E27FC236}">
                <a16:creationId xmlns:a16="http://schemas.microsoft.com/office/drawing/2014/main" id="{69B9CB51-9360-26EA-5310-FFD3F7B123D6}"/>
              </a:ext>
            </a:extLst>
          </p:cNvPr>
          <p:cNvSpPr txBox="1"/>
          <p:nvPr/>
        </p:nvSpPr>
        <p:spPr>
          <a:xfrm>
            <a:off x="6086218" y="5795317"/>
            <a:ext cx="726344" cy="246221"/>
          </a:xfrm>
          <a:prstGeom prst="rect">
            <a:avLst/>
          </a:prstGeom>
          <a:noFill/>
        </p:spPr>
        <p:txBody>
          <a:bodyPr wrap="square" rtlCol="0">
            <a:spAutoFit/>
          </a:bodyPr>
          <a:lstStyle/>
          <a:p>
            <a:r>
              <a:rPr lang="en-US" sz="1000" dirty="0"/>
              <a:t>Rules</a:t>
            </a:r>
          </a:p>
        </p:txBody>
      </p:sp>
      <p:sp>
        <p:nvSpPr>
          <p:cNvPr id="12" name="TextBox 11">
            <a:extLst>
              <a:ext uri="{FF2B5EF4-FFF2-40B4-BE49-F238E27FC236}">
                <a16:creationId xmlns:a16="http://schemas.microsoft.com/office/drawing/2014/main" id="{543E76AC-6FDC-1CD9-8BC4-B684449E0652}"/>
              </a:ext>
            </a:extLst>
          </p:cNvPr>
          <p:cNvSpPr txBox="1"/>
          <p:nvPr/>
        </p:nvSpPr>
        <p:spPr>
          <a:xfrm>
            <a:off x="6634995" y="5795320"/>
            <a:ext cx="545984" cy="246221"/>
          </a:xfrm>
          <a:prstGeom prst="rect">
            <a:avLst/>
          </a:prstGeom>
          <a:noFill/>
        </p:spPr>
        <p:txBody>
          <a:bodyPr wrap="square" rtlCol="0">
            <a:spAutoFit/>
          </a:bodyPr>
          <a:lstStyle/>
          <a:p>
            <a:r>
              <a:rPr lang="en-US" sz="1000" dirty="0"/>
              <a:t>Teams</a:t>
            </a:r>
          </a:p>
        </p:txBody>
      </p:sp>
      <p:sp>
        <p:nvSpPr>
          <p:cNvPr id="13" name="TextBox 12">
            <a:extLst>
              <a:ext uri="{FF2B5EF4-FFF2-40B4-BE49-F238E27FC236}">
                <a16:creationId xmlns:a16="http://schemas.microsoft.com/office/drawing/2014/main" id="{6DA5FF5B-E2CC-A764-77AB-0EF3D34955BA}"/>
              </a:ext>
            </a:extLst>
          </p:cNvPr>
          <p:cNvSpPr txBox="1"/>
          <p:nvPr/>
        </p:nvSpPr>
        <p:spPr>
          <a:xfrm>
            <a:off x="7159832" y="5795317"/>
            <a:ext cx="485163" cy="246221"/>
          </a:xfrm>
          <a:prstGeom prst="rect">
            <a:avLst/>
          </a:prstGeom>
          <a:noFill/>
        </p:spPr>
        <p:txBody>
          <a:bodyPr wrap="square" rtlCol="0">
            <a:spAutoFit/>
          </a:bodyPr>
          <a:lstStyle/>
          <a:p>
            <a:r>
              <a:rPr lang="en-US" sz="1000" dirty="0"/>
              <a:t>Score</a:t>
            </a:r>
          </a:p>
        </p:txBody>
      </p:sp>
      <p:sp>
        <p:nvSpPr>
          <p:cNvPr id="24" name="Rectangle: Rounded Corners 23">
            <a:extLst>
              <a:ext uri="{FF2B5EF4-FFF2-40B4-BE49-F238E27FC236}">
                <a16:creationId xmlns:a16="http://schemas.microsoft.com/office/drawing/2014/main" id="{6DC72830-0151-3B49-699E-454C70935E4F}"/>
              </a:ext>
            </a:extLst>
          </p:cNvPr>
          <p:cNvSpPr/>
          <p:nvPr/>
        </p:nvSpPr>
        <p:spPr>
          <a:xfrm>
            <a:off x="7566870" y="1090572"/>
            <a:ext cx="86514" cy="1618944"/>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888E7569-348C-6940-D66C-7F3468B3DE39}"/>
              </a:ext>
            </a:extLst>
          </p:cNvPr>
          <p:cNvSpPr txBox="1"/>
          <p:nvPr/>
        </p:nvSpPr>
        <p:spPr>
          <a:xfrm>
            <a:off x="8604610" y="1900045"/>
            <a:ext cx="2737306" cy="400110"/>
          </a:xfrm>
          <a:prstGeom prst="rect">
            <a:avLst/>
          </a:prstGeom>
          <a:noFill/>
        </p:spPr>
        <p:txBody>
          <a:bodyPr wrap="square" rtlCol="0">
            <a:spAutoFit/>
          </a:bodyPr>
          <a:lstStyle/>
          <a:p>
            <a:r>
              <a:rPr lang="en-US" sz="1000" b="1" dirty="0"/>
              <a:t>Practice matches of tournament in announcements section</a:t>
            </a:r>
          </a:p>
        </p:txBody>
      </p:sp>
      <p:sp>
        <p:nvSpPr>
          <p:cNvPr id="14" name="TextBox 13">
            <a:extLst>
              <a:ext uri="{FF2B5EF4-FFF2-40B4-BE49-F238E27FC236}">
                <a16:creationId xmlns:a16="http://schemas.microsoft.com/office/drawing/2014/main" id="{3B03B419-7A52-CEE7-F4EC-EF99AED72BB4}"/>
              </a:ext>
            </a:extLst>
          </p:cNvPr>
          <p:cNvSpPr txBox="1"/>
          <p:nvPr/>
        </p:nvSpPr>
        <p:spPr>
          <a:xfrm>
            <a:off x="8604610" y="3026029"/>
            <a:ext cx="2737306" cy="400110"/>
          </a:xfrm>
          <a:prstGeom prst="rect">
            <a:avLst/>
          </a:prstGeom>
          <a:noFill/>
        </p:spPr>
        <p:txBody>
          <a:bodyPr wrap="square" rtlCol="0">
            <a:spAutoFit/>
          </a:bodyPr>
          <a:lstStyle/>
          <a:p>
            <a:r>
              <a:rPr lang="en-US" sz="1000" b="1" dirty="0"/>
              <a:t>Players inside main drawer menu as </a:t>
            </a:r>
            <a:r>
              <a:rPr lang="en-US" sz="1000" b="1" dirty="0" err="1"/>
              <a:t>playera</a:t>
            </a:r>
            <a:r>
              <a:rPr lang="en-US" sz="1000" b="1" dirty="0"/>
              <a:t> always play</a:t>
            </a:r>
          </a:p>
        </p:txBody>
      </p:sp>
      <p:grpSp>
        <p:nvGrpSpPr>
          <p:cNvPr id="66" name="Group 65">
            <a:extLst>
              <a:ext uri="{FF2B5EF4-FFF2-40B4-BE49-F238E27FC236}">
                <a16:creationId xmlns:a16="http://schemas.microsoft.com/office/drawing/2014/main" id="{45585EA7-202B-43FC-C10A-F942AFBBF2AB}"/>
              </a:ext>
            </a:extLst>
          </p:cNvPr>
          <p:cNvGrpSpPr/>
          <p:nvPr/>
        </p:nvGrpSpPr>
        <p:grpSpPr>
          <a:xfrm>
            <a:off x="4622334" y="1090572"/>
            <a:ext cx="2944536" cy="4504736"/>
            <a:chOff x="864067" y="1192568"/>
            <a:chExt cx="2944536" cy="4696504"/>
          </a:xfrm>
        </p:grpSpPr>
        <p:sp>
          <p:nvSpPr>
            <p:cNvPr id="65" name="Rectangle: Rounded Corners 64">
              <a:extLst>
                <a:ext uri="{FF2B5EF4-FFF2-40B4-BE49-F238E27FC236}">
                  <a16:creationId xmlns:a16="http://schemas.microsoft.com/office/drawing/2014/main" id="{143E981E-B873-192D-9CDD-48E4124E3A6F}"/>
                </a:ext>
              </a:extLst>
            </p:cNvPr>
            <p:cNvSpPr/>
            <p:nvPr/>
          </p:nvSpPr>
          <p:spPr>
            <a:xfrm>
              <a:off x="864067" y="1192568"/>
              <a:ext cx="2944536" cy="4696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EA436D40-4715-0E47-696E-4B77644B5DA3}"/>
                </a:ext>
              </a:extLst>
            </p:cNvPr>
            <p:cNvGrpSpPr/>
            <p:nvPr/>
          </p:nvGrpSpPr>
          <p:grpSpPr>
            <a:xfrm>
              <a:off x="949618" y="1418437"/>
              <a:ext cx="2759978" cy="889234"/>
              <a:chOff x="973123" y="1258349"/>
              <a:chExt cx="2759978" cy="889234"/>
            </a:xfrm>
          </p:grpSpPr>
          <p:sp>
            <p:nvSpPr>
              <p:cNvPr id="29" name="Rectangle: Rounded Corners 28">
                <a:extLst>
                  <a:ext uri="{FF2B5EF4-FFF2-40B4-BE49-F238E27FC236}">
                    <a16:creationId xmlns:a16="http://schemas.microsoft.com/office/drawing/2014/main" id="{A0C1799F-3DFA-F6CF-6F76-A6034BC340B1}"/>
                  </a:ext>
                </a:extLst>
              </p:cNvPr>
              <p:cNvSpPr/>
              <p:nvPr/>
            </p:nvSpPr>
            <p:spPr>
              <a:xfrm>
                <a:off x="973123" y="1258349"/>
                <a:ext cx="2759978" cy="889234"/>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B0131E8E-68B3-34F8-9BF7-35DCF0D88C5B}"/>
                  </a:ext>
                </a:extLst>
              </p:cNvPr>
              <p:cNvGrpSpPr/>
              <p:nvPr/>
            </p:nvGrpSpPr>
            <p:grpSpPr>
              <a:xfrm>
                <a:off x="1069193" y="1361389"/>
                <a:ext cx="1079373" cy="678232"/>
                <a:chOff x="2528878" y="3322410"/>
                <a:chExt cx="1079373" cy="678232"/>
              </a:xfrm>
            </p:grpSpPr>
            <p:sp>
              <p:nvSpPr>
                <p:cNvPr id="23" name="Rectangle: Rounded Corners 22">
                  <a:extLst>
                    <a:ext uri="{FF2B5EF4-FFF2-40B4-BE49-F238E27FC236}">
                      <a16:creationId xmlns:a16="http://schemas.microsoft.com/office/drawing/2014/main" id="{C970E319-9E45-29E2-189D-C9137687C79D}"/>
                    </a:ext>
                  </a:extLst>
                </p:cNvPr>
                <p:cNvSpPr/>
                <p:nvPr/>
              </p:nvSpPr>
              <p:spPr>
                <a:xfrm>
                  <a:off x="2528878" y="3322410"/>
                  <a:ext cx="1079373" cy="67823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34D7FF3-577A-6B26-940D-D2080C0D402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640967" y="3376461"/>
                  <a:ext cx="855193" cy="570129"/>
                </a:xfrm>
                <a:prstGeom prst="rect">
                  <a:avLst/>
                </a:prstGeom>
              </p:spPr>
            </p:pic>
          </p:grpSp>
          <p:grpSp>
            <p:nvGrpSpPr>
              <p:cNvPr id="37" name="Group 36">
                <a:extLst>
                  <a:ext uri="{FF2B5EF4-FFF2-40B4-BE49-F238E27FC236}">
                    <a16:creationId xmlns:a16="http://schemas.microsoft.com/office/drawing/2014/main" id="{F422DC17-7CA6-C5AB-E065-BDBF750E1D75}"/>
                  </a:ext>
                </a:extLst>
              </p:cNvPr>
              <p:cNvGrpSpPr/>
              <p:nvPr/>
            </p:nvGrpSpPr>
            <p:grpSpPr>
              <a:xfrm>
                <a:off x="2550537" y="1392323"/>
                <a:ext cx="1079373" cy="678232"/>
                <a:chOff x="2528878" y="3322410"/>
                <a:chExt cx="1079373" cy="678232"/>
              </a:xfrm>
            </p:grpSpPr>
            <p:sp>
              <p:nvSpPr>
                <p:cNvPr id="38" name="Rectangle: Rounded Corners 37">
                  <a:extLst>
                    <a:ext uri="{FF2B5EF4-FFF2-40B4-BE49-F238E27FC236}">
                      <a16:creationId xmlns:a16="http://schemas.microsoft.com/office/drawing/2014/main" id="{40DB852D-374E-0E0D-786D-66B052D80FC9}"/>
                    </a:ext>
                  </a:extLst>
                </p:cNvPr>
                <p:cNvSpPr/>
                <p:nvPr/>
              </p:nvSpPr>
              <p:spPr>
                <a:xfrm>
                  <a:off x="2528878" y="3322410"/>
                  <a:ext cx="1079373" cy="67823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6F2B4DBA-46CB-EEE2-1292-34A013EE9B0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640967" y="3376461"/>
                  <a:ext cx="855193" cy="570129"/>
                </a:xfrm>
                <a:prstGeom prst="rect">
                  <a:avLst/>
                </a:prstGeom>
              </p:spPr>
            </p:pic>
          </p:grpSp>
        </p:grpSp>
        <p:grpSp>
          <p:nvGrpSpPr>
            <p:cNvPr id="41" name="Group 40">
              <a:extLst>
                <a:ext uri="{FF2B5EF4-FFF2-40B4-BE49-F238E27FC236}">
                  <a16:creationId xmlns:a16="http://schemas.microsoft.com/office/drawing/2014/main" id="{D94FB5A0-0E4C-EEC3-BA66-4797589A50C0}"/>
                </a:ext>
              </a:extLst>
            </p:cNvPr>
            <p:cNvGrpSpPr/>
            <p:nvPr/>
          </p:nvGrpSpPr>
          <p:grpSpPr>
            <a:xfrm>
              <a:off x="949618" y="2545993"/>
              <a:ext cx="2759978" cy="889234"/>
              <a:chOff x="973123" y="1258349"/>
              <a:chExt cx="2759978" cy="889234"/>
            </a:xfrm>
          </p:grpSpPr>
          <p:sp>
            <p:nvSpPr>
              <p:cNvPr id="42" name="Rectangle: Rounded Corners 41">
                <a:extLst>
                  <a:ext uri="{FF2B5EF4-FFF2-40B4-BE49-F238E27FC236}">
                    <a16:creationId xmlns:a16="http://schemas.microsoft.com/office/drawing/2014/main" id="{65ED6CD4-31D6-417D-E1A3-6B1707AE1EF4}"/>
                  </a:ext>
                </a:extLst>
              </p:cNvPr>
              <p:cNvSpPr/>
              <p:nvPr/>
            </p:nvSpPr>
            <p:spPr>
              <a:xfrm>
                <a:off x="973123" y="1258349"/>
                <a:ext cx="2759978" cy="889234"/>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9A4033E3-CEB4-6635-3C89-8099C6E89204}"/>
                  </a:ext>
                </a:extLst>
              </p:cNvPr>
              <p:cNvGrpSpPr/>
              <p:nvPr/>
            </p:nvGrpSpPr>
            <p:grpSpPr>
              <a:xfrm>
                <a:off x="1069193" y="1361389"/>
                <a:ext cx="1079373" cy="678232"/>
                <a:chOff x="2528878" y="3322410"/>
                <a:chExt cx="1079373" cy="678232"/>
              </a:xfrm>
            </p:grpSpPr>
            <p:sp>
              <p:nvSpPr>
                <p:cNvPr id="47" name="Rectangle: Rounded Corners 46">
                  <a:extLst>
                    <a:ext uri="{FF2B5EF4-FFF2-40B4-BE49-F238E27FC236}">
                      <a16:creationId xmlns:a16="http://schemas.microsoft.com/office/drawing/2014/main" id="{D38BD9E8-883D-E382-F0FD-885E6091BC4B}"/>
                    </a:ext>
                  </a:extLst>
                </p:cNvPr>
                <p:cNvSpPr/>
                <p:nvPr/>
              </p:nvSpPr>
              <p:spPr>
                <a:xfrm>
                  <a:off x="2528878" y="3322410"/>
                  <a:ext cx="1079373" cy="67823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a:extLst>
                    <a:ext uri="{FF2B5EF4-FFF2-40B4-BE49-F238E27FC236}">
                      <a16:creationId xmlns:a16="http://schemas.microsoft.com/office/drawing/2014/main" id="{A880EB4E-3290-5D0C-B4B8-F4422277F58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640967" y="3376461"/>
                  <a:ext cx="855193" cy="570129"/>
                </a:xfrm>
                <a:prstGeom prst="rect">
                  <a:avLst/>
                </a:prstGeom>
              </p:spPr>
            </p:pic>
          </p:grpSp>
          <p:grpSp>
            <p:nvGrpSpPr>
              <p:cNvPr id="44" name="Group 43">
                <a:extLst>
                  <a:ext uri="{FF2B5EF4-FFF2-40B4-BE49-F238E27FC236}">
                    <a16:creationId xmlns:a16="http://schemas.microsoft.com/office/drawing/2014/main" id="{4CFCF904-4CA6-77AD-0930-034C1D229C35}"/>
                  </a:ext>
                </a:extLst>
              </p:cNvPr>
              <p:cNvGrpSpPr/>
              <p:nvPr/>
            </p:nvGrpSpPr>
            <p:grpSpPr>
              <a:xfrm>
                <a:off x="2550537" y="1392323"/>
                <a:ext cx="1079373" cy="678232"/>
                <a:chOff x="2528878" y="3322410"/>
                <a:chExt cx="1079373" cy="678232"/>
              </a:xfrm>
            </p:grpSpPr>
            <p:sp>
              <p:nvSpPr>
                <p:cNvPr id="45" name="Rectangle: Rounded Corners 44">
                  <a:extLst>
                    <a:ext uri="{FF2B5EF4-FFF2-40B4-BE49-F238E27FC236}">
                      <a16:creationId xmlns:a16="http://schemas.microsoft.com/office/drawing/2014/main" id="{D3F297C6-6364-A587-DE31-1CAB2C1112AF}"/>
                    </a:ext>
                  </a:extLst>
                </p:cNvPr>
                <p:cNvSpPr/>
                <p:nvPr/>
              </p:nvSpPr>
              <p:spPr>
                <a:xfrm>
                  <a:off x="2528878" y="3322410"/>
                  <a:ext cx="1079373" cy="67823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ABA662E4-5382-EDF2-005E-B52001B183A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640967" y="3376461"/>
                  <a:ext cx="855193" cy="570129"/>
                </a:xfrm>
                <a:prstGeom prst="rect">
                  <a:avLst/>
                </a:prstGeom>
              </p:spPr>
            </p:pic>
          </p:grpSp>
        </p:grpSp>
        <p:grpSp>
          <p:nvGrpSpPr>
            <p:cNvPr id="49" name="Group 48">
              <a:extLst>
                <a:ext uri="{FF2B5EF4-FFF2-40B4-BE49-F238E27FC236}">
                  <a16:creationId xmlns:a16="http://schemas.microsoft.com/office/drawing/2014/main" id="{46677D43-4A94-C611-B33A-3E29351B549C}"/>
                </a:ext>
              </a:extLst>
            </p:cNvPr>
            <p:cNvGrpSpPr/>
            <p:nvPr/>
          </p:nvGrpSpPr>
          <p:grpSpPr>
            <a:xfrm>
              <a:off x="938789" y="3661096"/>
              <a:ext cx="2759978" cy="889234"/>
              <a:chOff x="973123" y="1258349"/>
              <a:chExt cx="2759978" cy="889234"/>
            </a:xfrm>
          </p:grpSpPr>
          <p:sp>
            <p:nvSpPr>
              <p:cNvPr id="50" name="Rectangle: Rounded Corners 49">
                <a:extLst>
                  <a:ext uri="{FF2B5EF4-FFF2-40B4-BE49-F238E27FC236}">
                    <a16:creationId xmlns:a16="http://schemas.microsoft.com/office/drawing/2014/main" id="{31AB3344-4AFE-243A-8642-92F05D62587A}"/>
                  </a:ext>
                </a:extLst>
              </p:cNvPr>
              <p:cNvSpPr/>
              <p:nvPr/>
            </p:nvSpPr>
            <p:spPr>
              <a:xfrm>
                <a:off x="973123" y="1258349"/>
                <a:ext cx="2759978" cy="889234"/>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C5B3E22E-CEE1-E6DB-016D-84BA9B267292}"/>
                  </a:ext>
                </a:extLst>
              </p:cNvPr>
              <p:cNvGrpSpPr/>
              <p:nvPr/>
            </p:nvGrpSpPr>
            <p:grpSpPr>
              <a:xfrm>
                <a:off x="1069193" y="1361389"/>
                <a:ext cx="1079373" cy="678232"/>
                <a:chOff x="2528878" y="3322410"/>
                <a:chExt cx="1079373" cy="678232"/>
              </a:xfrm>
            </p:grpSpPr>
            <p:sp>
              <p:nvSpPr>
                <p:cNvPr id="55" name="Rectangle: Rounded Corners 54">
                  <a:extLst>
                    <a:ext uri="{FF2B5EF4-FFF2-40B4-BE49-F238E27FC236}">
                      <a16:creationId xmlns:a16="http://schemas.microsoft.com/office/drawing/2014/main" id="{C2D46812-9AAC-4FD1-566A-6B8188829829}"/>
                    </a:ext>
                  </a:extLst>
                </p:cNvPr>
                <p:cNvSpPr/>
                <p:nvPr/>
              </p:nvSpPr>
              <p:spPr>
                <a:xfrm>
                  <a:off x="2528878" y="3322410"/>
                  <a:ext cx="1079373" cy="67823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extLst>
                    <a:ext uri="{FF2B5EF4-FFF2-40B4-BE49-F238E27FC236}">
                      <a16:creationId xmlns:a16="http://schemas.microsoft.com/office/drawing/2014/main" id="{06778A7F-890A-4BC6-816C-E0536A744E9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640967" y="3376461"/>
                  <a:ext cx="855193" cy="570129"/>
                </a:xfrm>
                <a:prstGeom prst="rect">
                  <a:avLst/>
                </a:prstGeom>
              </p:spPr>
            </p:pic>
          </p:grpSp>
          <p:grpSp>
            <p:nvGrpSpPr>
              <p:cNvPr id="52" name="Group 51">
                <a:extLst>
                  <a:ext uri="{FF2B5EF4-FFF2-40B4-BE49-F238E27FC236}">
                    <a16:creationId xmlns:a16="http://schemas.microsoft.com/office/drawing/2014/main" id="{5EEDC41F-4A1A-05C0-C86A-4282B5E0B0C4}"/>
                  </a:ext>
                </a:extLst>
              </p:cNvPr>
              <p:cNvGrpSpPr/>
              <p:nvPr/>
            </p:nvGrpSpPr>
            <p:grpSpPr>
              <a:xfrm>
                <a:off x="2550537" y="1392323"/>
                <a:ext cx="1079373" cy="678232"/>
                <a:chOff x="2528878" y="3322410"/>
                <a:chExt cx="1079373" cy="678232"/>
              </a:xfrm>
            </p:grpSpPr>
            <p:sp>
              <p:nvSpPr>
                <p:cNvPr id="53" name="Rectangle: Rounded Corners 52">
                  <a:extLst>
                    <a:ext uri="{FF2B5EF4-FFF2-40B4-BE49-F238E27FC236}">
                      <a16:creationId xmlns:a16="http://schemas.microsoft.com/office/drawing/2014/main" id="{A506ADB9-0B0D-CFD6-BA34-54A9842FE357}"/>
                    </a:ext>
                  </a:extLst>
                </p:cNvPr>
                <p:cNvSpPr/>
                <p:nvPr/>
              </p:nvSpPr>
              <p:spPr>
                <a:xfrm>
                  <a:off x="2528878" y="3322410"/>
                  <a:ext cx="1079373" cy="67823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a:extLst>
                    <a:ext uri="{FF2B5EF4-FFF2-40B4-BE49-F238E27FC236}">
                      <a16:creationId xmlns:a16="http://schemas.microsoft.com/office/drawing/2014/main" id="{55153F5F-68EF-324B-CF07-4AA407B0505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640967" y="3376461"/>
                  <a:ext cx="855193" cy="570129"/>
                </a:xfrm>
                <a:prstGeom prst="rect">
                  <a:avLst/>
                </a:prstGeom>
              </p:spPr>
            </p:pic>
          </p:grpSp>
        </p:grpSp>
        <p:grpSp>
          <p:nvGrpSpPr>
            <p:cNvPr id="57" name="Group 56">
              <a:extLst>
                <a:ext uri="{FF2B5EF4-FFF2-40B4-BE49-F238E27FC236}">
                  <a16:creationId xmlns:a16="http://schemas.microsoft.com/office/drawing/2014/main" id="{DAF53E7E-0D43-938C-4C42-3E13B0CB0ADF}"/>
                </a:ext>
              </a:extLst>
            </p:cNvPr>
            <p:cNvGrpSpPr/>
            <p:nvPr/>
          </p:nvGrpSpPr>
          <p:grpSpPr>
            <a:xfrm>
              <a:off x="938789" y="4776466"/>
              <a:ext cx="2759978" cy="889234"/>
              <a:chOff x="973123" y="1258349"/>
              <a:chExt cx="2759978" cy="889234"/>
            </a:xfrm>
          </p:grpSpPr>
          <p:sp>
            <p:nvSpPr>
              <p:cNvPr id="58" name="Rectangle: Rounded Corners 57">
                <a:extLst>
                  <a:ext uri="{FF2B5EF4-FFF2-40B4-BE49-F238E27FC236}">
                    <a16:creationId xmlns:a16="http://schemas.microsoft.com/office/drawing/2014/main" id="{3D0BC6D1-EF1B-8D06-39CA-D70CA13A783C}"/>
                  </a:ext>
                </a:extLst>
              </p:cNvPr>
              <p:cNvSpPr/>
              <p:nvPr/>
            </p:nvSpPr>
            <p:spPr>
              <a:xfrm>
                <a:off x="973123" y="1258349"/>
                <a:ext cx="2759978" cy="889234"/>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D6BC55DA-6997-B790-D9A9-8999954F757B}"/>
                  </a:ext>
                </a:extLst>
              </p:cNvPr>
              <p:cNvGrpSpPr/>
              <p:nvPr/>
            </p:nvGrpSpPr>
            <p:grpSpPr>
              <a:xfrm>
                <a:off x="1069193" y="1361389"/>
                <a:ext cx="1079373" cy="678232"/>
                <a:chOff x="2528878" y="3322410"/>
                <a:chExt cx="1079373" cy="678232"/>
              </a:xfrm>
            </p:grpSpPr>
            <p:sp>
              <p:nvSpPr>
                <p:cNvPr id="63" name="Rectangle: Rounded Corners 62">
                  <a:extLst>
                    <a:ext uri="{FF2B5EF4-FFF2-40B4-BE49-F238E27FC236}">
                      <a16:creationId xmlns:a16="http://schemas.microsoft.com/office/drawing/2014/main" id="{7984DCBE-E4A2-F718-F360-9EE6B04532F9}"/>
                    </a:ext>
                  </a:extLst>
                </p:cNvPr>
                <p:cNvSpPr/>
                <p:nvPr/>
              </p:nvSpPr>
              <p:spPr>
                <a:xfrm>
                  <a:off x="2528878" y="3322410"/>
                  <a:ext cx="1079373" cy="67823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a:extLst>
                    <a:ext uri="{FF2B5EF4-FFF2-40B4-BE49-F238E27FC236}">
                      <a16:creationId xmlns:a16="http://schemas.microsoft.com/office/drawing/2014/main" id="{A1ADC95A-92A1-573D-850B-8B6BE1E7DDA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640967" y="3376461"/>
                  <a:ext cx="855193" cy="570129"/>
                </a:xfrm>
                <a:prstGeom prst="rect">
                  <a:avLst/>
                </a:prstGeom>
              </p:spPr>
            </p:pic>
          </p:grpSp>
          <p:grpSp>
            <p:nvGrpSpPr>
              <p:cNvPr id="60" name="Group 59">
                <a:extLst>
                  <a:ext uri="{FF2B5EF4-FFF2-40B4-BE49-F238E27FC236}">
                    <a16:creationId xmlns:a16="http://schemas.microsoft.com/office/drawing/2014/main" id="{67B5ABB1-9DD0-7F25-760E-80542137710D}"/>
                  </a:ext>
                </a:extLst>
              </p:cNvPr>
              <p:cNvGrpSpPr/>
              <p:nvPr/>
            </p:nvGrpSpPr>
            <p:grpSpPr>
              <a:xfrm>
                <a:off x="2550537" y="1392323"/>
                <a:ext cx="1079373" cy="678232"/>
                <a:chOff x="2528878" y="3322410"/>
                <a:chExt cx="1079373" cy="678232"/>
              </a:xfrm>
            </p:grpSpPr>
            <p:sp>
              <p:nvSpPr>
                <p:cNvPr id="61" name="Rectangle: Rounded Corners 60">
                  <a:extLst>
                    <a:ext uri="{FF2B5EF4-FFF2-40B4-BE49-F238E27FC236}">
                      <a16:creationId xmlns:a16="http://schemas.microsoft.com/office/drawing/2014/main" id="{0C66174F-8800-0910-816C-32211AFB3DBD}"/>
                    </a:ext>
                  </a:extLst>
                </p:cNvPr>
                <p:cNvSpPr/>
                <p:nvPr/>
              </p:nvSpPr>
              <p:spPr>
                <a:xfrm>
                  <a:off x="2528878" y="3322410"/>
                  <a:ext cx="1079373" cy="67823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a:extLst>
                    <a:ext uri="{FF2B5EF4-FFF2-40B4-BE49-F238E27FC236}">
                      <a16:creationId xmlns:a16="http://schemas.microsoft.com/office/drawing/2014/main" id="{7CB4413D-8889-9B47-7CC3-47755CE7356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640967" y="3376461"/>
                  <a:ext cx="855193" cy="570129"/>
                </a:xfrm>
                <a:prstGeom prst="rect">
                  <a:avLst/>
                </a:prstGeom>
              </p:spPr>
            </p:pic>
          </p:grpSp>
        </p:grpSp>
      </p:grpSp>
    </p:spTree>
    <p:extLst>
      <p:ext uri="{BB962C8B-B14F-4D97-AF65-F5344CB8AC3E}">
        <p14:creationId xmlns:p14="http://schemas.microsoft.com/office/powerpoint/2010/main" val="818256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B9D5F2-C79D-6B70-B30B-A5CC49ED0FAB}"/>
              </a:ext>
            </a:extLst>
          </p:cNvPr>
          <p:cNvSpPr/>
          <p:nvPr/>
        </p:nvSpPr>
        <p:spPr>
          <a:xfrm>
            <a:off x="4518869" y="520117"/>
            <a:ext cx="3154261" cy="567095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DE4648A-A1D5-E88E-B028-CF2A14B73068}"/>
              </a:ext>
            </a:extLst>
          </p:cNvPr>
          <p:cNvCxnSpPr/>
          <p:nvPr/>
        </p:nvCxnSpPr>
        <p:spPr>
          <a:xfrm>
            <a:off x="4689446" y="755009"/>
            <a:ext cx="2600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ED4F4A8-6F60-8923-C41E-504FD8F2CE9F}"/>
              </a:ext>
            </a:extLst>
          </p:cNvPr>
          <p:cNvCxnSpPr/>
          <p:nvPr/>
        </p:nvCxnSpPr>
        <p:spPr>
          <a:xfrm>
            <a:off x="4699233" y="857075"/>
            <a:ext cx="2600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59E3D91-0AD4-C2DA-9E94-81BD8F8290B4}"/>
              </a:ext>
            </a:extLst>
          </p:cNvPr>
          <p:cNvCxnSpPr/>
          <p:nvPr/>
        </p:nvCxnSpPr>
        <p:spPr>
          <a:xfrm>
            <a:off x="4707622" y="966132"/>
            <a:ext cx="260059"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59691DF-B3B2-9464-8297-0D50FFBC22BE}"/>
              </a:ext>
            </a:extLst>
          </p:cNvPr>
          <p:cNvSpPr txBox="1"/>
          <p:nvPr/>
        </p:nvSpPr>
        <p:spPr>
          <a:xfrm>
            <a:off x="4047259" y="6334869"/>
            <a:ext cx="4031082" cy="369332"/>
          </a:xfrm>
          <a:prstGeom prst="rect">
            <a:avLst/>
          </a:prstGeom>
          <a:noFill/>
        </p:spPr>
        <p:txBody>
          <a:bodyPr wrap="square" rtlCol="0">
            <a:spAutoFit/>
          </a:bodyPr>
          <a:lstStyle/>
          <a:p>
            <a:pPr algn="ctr"/>
            <a:r>
              <a:rPr lang="en-US" dirty="0"/>
              <a:t>Tournament Page(Scrollable)</a:t>
            </a:r>
          </a:p>
        </p:txBody>
      </p:sp>
      <p:sp>
        <p:nvSpPr>
          <p:cNvPr id="2" name="Rectangle 1">
            <a:extLst>
              <a:ext uri="{FF2B5EF4-FFF2-40B4-BE49-F238E27FC236}">
                <a16:creationId xmlns:a16="http://schemas.microsoft.com/office/drawing/2014/main" id="{CC50C259-AEFC-7979-62B1-A201885F1870}"/>
              </a:ext>
            </a:extLst>
          </p:cNvPr>
          <p:cNvSpPr/>
          <p:nvPr/>
        </p:nvSpPr>
        <p:spPr>
          <a:xfrm>
            <a:off x="4518869" y="5645791"/>
            <a:ext cx="3154261" cy="54528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CA3D46C6-379F-1DF8-0E5F-3C25CF3CF137}"/>
              </a:ext>
            </a:extLst>
          </p:cNvPr>
          <p:cNvSpPr txBox="1"/>
          <p:nvPr/>
        </p:nvSpPr>
        <p:spPr>
          <a:xfrm>
            <a:off x="4564659" y="5795317"/>
            <a:ext cx="556466" cy="246221"/>
          </a:xfrm>
          <a:prstGeom prst="rect">
            <a:avLst/>
          </a:prstGeom>
          <a:noFill/>
        </p:spPr>
        <p:txBody>
          <a:bodyPr wrap="square" rtlCol="0">
            <a:spAutoFit/>
          </a:bodyPr>
          <a:lstStyle/>
          <a:p>
            <a:r>
              <a:rPr lang="en-US" sz="1000" dirty="0"/>
              <a:t>Images</a:t>
            </a:r>
          </a:p>
        </p:txBody>
      </p:sp>
      <p:sp>
        <p:nvSpPr>
          <p:cNvPr id="5" name="TextBox 4">
            <a:extLst>
              <a:ext uri="{FF2B5EF4-FFF2-40B4-BE49-F238E27FC236}">
                <a16:creationId xmlns:a16="http://schemas.microsoft.com/office/drawing/2014/main" id="{C041FAD6-BD26-2BB9-EB5E-8D6A549B565A}"/>
              </a:ext>
            </a:extLst>
          </p:cNvPr>
          <p:cNvSpPr txBox="1"/>
          <p:nvPr/>
        </p:nvSpPr>
        <p:spPr>
          <a:xfrm>
            <a:off x="5048083" y="5795317"/>
            <a:ext cx="545984" cy="246221"/>
          </a:xfrm>
          <a:prstGeom prst="rect">
            <a:avLst/>
          </a:prstGeom>
          <a:solidFill>
            <a:srgbClr val="FFFF00"/>
          </a:solidFill>
        </p:spPr>
        <p:txBody>
          <a:bodyPr wrap="square" rtlCol="0">
            <a:spAutoFit/>
          </a:bodyPr>
          <a:lstStyle/>
          <a:p>
            <a:r>
              <a:rPr lang="en-US" sz="1000" dirty="0"/>
              <a:t>Fixture</a:t>
            </a:r>
          </a:p>
        </p:txBody>
      </p:sp>
      <p:sp>
        <p:nvSpPr>
          <p:cNvPr id="10" name="TextBox 9">
            <a:extLst>
              <a:ext uri="{FF2B5EF4-FFF2-40B4-BE49-F238E27FC236}">
                <a16:creationId xmlns:a16="http://schemas.microsoft.com/office/drawing/2014/main" id="{2E24A3CA-C0C1-D935-1197-A25C8796758B}"/>
              </a:ext>
            </a:extLst>
          </p:cNvPr>
          <p:cNvSpPr txBox="1"/>
          <p:nvPr/>
        </p:nvSpPr>
        <p:spPr>
          <a:xfrm>
            <a:off x="5539535" y="5795320"/>
            <a:ext cx="556466" cy="246221"/>
          </a:xfrm>
          <a:prstGeom prst="rect">
            <a:avLst/>
          </a:prstGeom>
          <a:noFill/>
        </p:spPr>
        <p:txBody>
          <a:bodyPr wrap="square" rtlCol="0">
            <a:spAutoFit/>
          </a:bodyPr>
          <a:lstStyle/>
          <a:p>
            <a:r>
              <a:rPr lang="en-US" sz="1000" dirty="0"/>
              <a:t>Players</a:t>
            </a:r>
          </a:p>
        </p:txBody>
      </p:sp>
      <p:sp>
        <p:nvSpPr>
          <p:cNvPr id="11" name="TextBox 10">
            <a:extLst>
              <a:ext uri="{FF2B5EF4-FFF2-40B4-BE49-F238E27FC236}">
                <a16:creationId xmlns:a16="http://schemas.microsoft.com/office/drawing/2014/main" id="{69B9CB51-9360-26EA-5310-FFD3F7B123D6}"/>
              </a:ext>
            </a:extLst>
          </p:cNvPr>
          <p:cNvSpPr txBox="1"/>
          <p:nvPr/>
        </p:nvSpPr>
        <p:spPr>
          <a:xfrm>
            <a:off x="6086218" y="5795317"/>
            <a:ext cx="726344" cy="246221"/>
          </a:xfrm>
          <a:prstGeom prst="rect">
            <a:avLst/>
          </a:prstGeom>
          <a:noFill/>
        </p:spPr>
        <p:txBody>
          <a:bodyPr wrap="square" rtlCol="0">
            <a:spAutoFit/>
          </a:bodyPr>
          <a:lstStyle/>
          <a:p>
            <a:r>
              <a:rPr lang="en-US" sz="1000" dirty="0"/>
              <a:t>Rules</a:t>
            </a:r>
          </a:p>
        </p:txBody>
      </p:sp>
      <p:sp>
        <p:nvSpPr>
          <p:cNvPr id="12" name="TextBox 11">
            <a:extLst>
              <a:ext uri="{FF2B5EF4-FFF2-40B4-BE49-F238E27FC236}">
                <a16:creationId xmlns:a16="http://schemas.microsoft.com/office/drawing/2014/main" id="{543E76AC-6FDC-1CD9-8BC4-B684449E0652}"/>
              </a:ext>
            </a:extLst>
          </p:cNvPr>
          <p:cNvSpPr txBox="1"/>
          <p:nvPr/>
        </p:nvSpPr>
        <p:spPr>
          <a:xfrm>
            <a:off x="6634995" y="5795320"/>
            <a:ext cx="545984" cy="246221"/>
          </a:xfrm>
          <a:prstGeom prst="rect">
            <a:avLst/>
          </a:prstGeom>
          <a:noFill/>
        </p:spPr>
        <p:txBody>
          <a:bodyPr wrap="square" rtlCol="0">
            <a:spAutoFit/>
          </a:bodyPr>
          <a:lstStyle/>
          <a:p>
            <a:r>
              <a:rPr lang="en-US" sz="1000" dirty="0"/>
              <a:t>Teams</a:t>
            </a:r>
          </a:p>
        </p:txBody>
      </p:sp>
      <p:sp>
        <p:nvSpPr>
          <p:cNvPr id="13" name="TextBox 12">
            <a:extLst>
              <a:ext uri="{FF2B5EF4-FFF2-40B4-BE49-F238E27FC236}">
                <a16:creationId xmlns:a16="http://schemas.microsoft.com/office/drawing/2014/main" id="{6DA5FF5B-E2CC-A764-77AB-0EF3D34955BA}"/>
              </a:ext>
            </a:extLst>
          </p:cNvPr>
          <p:cNvSpPr txBox="1"/>
          <p:nvPr/>
        </p:nvSpPr>
        <p:spPr>
          <a:xfrm>
            <a:off x="7159832" y="5795317"/>
            <a:ext cx="485163" cy="246221"/>
          </a:xfrm>
          <a:prstGeom prst="rect">
            <a:avLst/>
          </a:prstGeom>
          <a:noFill/>
        </p:spPr>
        <p:txBody>
          <a:bodyPr wrap="square" rtlCol="0">
            <a:spAutoFit/>
          </a:bodyPr>
          <a:lstStyle/>
          <a:p>
            <a:r>
              <a:rPr lang="en-US" sz="1000" dirty="0"/>
              <a:t>Score</a:t>
            </a:r>
          </a:p>
        </p:txBody>
      </p:sp>
      <p:sp>
        <p:nvSpPr>
          <p:cNvPr id="24" name="Rectangle: Rounded Corners 23">
            <a:extLst>
              <a:ext uri="{FF2B5EF4-FFF2-40B4-BE49-F238E27FC236}">
                <a16:creationId xmlns:a16="http://schemas.microsoft.com/office/drawing/2014/main" id="{6DC72830-0151-3B49-699E-454C70935E4F}"/>
              </a:ext>
            </a:extLst>
          </p:cNvPr>
          <p:cNvSpPr/>
          <p:nvPr/>
        </p:nvSpPr>
        <p:spPr>
          <a:xfrm>
            <a:off x="7566870" y="1090572"/>
            <a:ext cx="86514" cy="1618944"/>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888E7569-348C-6940-D66C-7F3468B3DE39}"/>
              </a:ext>
            </a:extLst>
          </p:cNvPr>
          <p:cNvSpPr txBox="1"/>
          <p:nvPr/>
        </p:nvSpPr>
        <p:spPr>
          <a:xfrm>
            <a:off x="8604610" y="1900045"/>
            <a:ext cx="2737306" cy="400110"/>
          </a:xfrm>
          <a:prstGeom prst="rect">
            <a:avLst/>
          </a:prstGeom>
          <a:noFill/>
        </p:spPr>
        <p:txBody>
          <a:bodyPr wrap="square" rtlCol="0">
            <a:spAutoFit/>
          </a:bodyPr>
          <a:lstStyle/>
          <a:p>
            <a:r>
              <a:rPr lang="en-US" sz="1000" b="1" dirty="0"/>
              <a:t>Practice matches of tournament in announcements section</a:t>
            </a:r>
          </a:p>
        </p:txBody>
      </p:sp>
      <p:sp>
        <p:nvSpPr>
          <p:cNvPr id="14" name="TextBox 13">
            <a:extLst>
              <a:ext uri="{FF2B5EF4-FFF2-40B4-BE49-F238E27FC236}">
                <a16:creationId xmlns:a16="http://schemas.microsoft.com/office/drawing/2014/main" id="{1D075F38-20E5-81FB-F6E5-05DB43DB4A8C}"/>
              </a:ext>
            </a:extLst>
          </p:cNvPr>
          <p:cNvSpPr txBox="1"/>
          <p:nvPr/>
        </p:nvSpPr>
        <p:spPr>
          <a:xfrm>
            <a:off x="4932732" y="1118425"/>
            <a:ext cx="2306972" cy="369332"/>
          </a:xfrm>
          <a:prstGeom prst="rect">
            <a:avLst/>
          </a:prstGeom>
          <a:noFill/>
        </p:spPr>
        <p:txBody>
          <a:bodyPr wrap="square" rtlCol="0">
            <a:spAutoFit/>
          </a:bodyPr>
          <a:lstStyle/>
          <a:p>
            <a:pPr algn="ctr"/>
            <a:r>
              <a:rPr lang="en-US" dirty="0"/>
              <a:t>League Day 1</a:t>
            </a:r>
          </a:p>
        </p:txBody>
      </p:sp>
      <p:grpSp>
        <p:nvGrpSpPr>
          <p:cNvPr id="48" name="Group 47">
            <a:extLst>
              <a:ext uri="{FF2B5EF4-FFF2-40B4-BE49-F238E27FC236}">
                <a16:creationId xmlns:a16="http://schemas.microsoft.com/office/drawing/2014/main" id="{2BB23613-D918-330E-C51A-F0CD7217B9A1}"/>
              </a:ext>
            </a:extLst>
          </p:cNvPr>
          <p:cNvGrpSpPr/>
          <p:nvPr/>
        </p:nvGrpSpPr>
        <p:grpSpPr>
          <a:xfrm>
            <a:off x="4772229" y="1581461"/>
            <a:ext cx="2659313" cy="241787"/>
            <a:chOff x="4772229" y="1581461"/>
            <a:chExt cx="2659313" cy="241787"/>
          </a:xfrm>
        </p:grpSpPr>
        <p:sp>
          <p:nvSpPr>
            <p:cNvPr id="23" name="Rectangle 22">
              <a:extLst>
                <a:ext uri="{FF2B5EF4-FFF2-40B4-BE49-F238E27FC236}">
                  <a16:creationId xmlns:a16="http://schemas.microsoft.com/office/drawing/2014/main" id="{7E61766D-9717-07AC-33A3-C6099DA48131}"/>
                </a:ext>
              </a:extLst>
            </p:cNvPr>
            <p:cNvSpPr/>
            <p:nvPr/>
          </p:nvSpPr>
          <p:spPr>
            <a:xfrm>
              <a:off x="4772229" y="1581461"/>
              <a:ext cx="551707" cy="241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Sami</a:t>
              </a:r>
            </a:p>
          </p:txBody>
        </p:sp>
        <p:sp>
          <p:nvSpPr>
            <p:cNvPr id="45" name="Rectangle 44">
              <a:extLst>
                <a:ext uri="{FF2B5EF4-FFF2-40B4-BE49-F238E27FC236}">
                  <a16:creationId xmlns:a16="http://schemas.microsoft.com/office/drawing/2014/main" id="{73BE3E5F-6974-D869-41F6-A4A480C976BE}"/>
                </a:ext>
              </a:extLst>
            </p:cNvPr>
            <p:cNvSpPr/>
            <p:nvPr/>
          </p:nvSpPr>
          <p:spPr>
            <a:xfrm>
              <a:off x="5471483" y="1581461"/>
              <a:ext cx="551707" cy="241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Sohel</a:t>
              </a:r>
              <a:endParaRPr lang="en-US" sz="900" dirty="0"/>
            </a:p>
          </p:txBody>
        </p:sp>
        <p:sp>
          <p:nvSpPr>
            <p:cNvPr id="46" name="Rectangle 45">
              <a:extLst>
                <a:ext uri="{FF2B5EF4-FFF2-40B4-BE49-F238E27FC236}">
                  <a16:creationId xmlns:a16="http://schemas.microsoft.com/office/drawing/2014/main" id="{77A79B38-7398-ABCA-E104-F4954CAE264B}"/>
                </a:ext>
              </a:extLst>
            </p:cNvPr>
            <p:cNvSpPr/>
            <p:nvPr/>
          </p:nvSpPr>
          <p:spPr>
            <a:xfrm>
              <a:off x="6175072" y="1581461"/>
              <a:ext cx="551707" cy="241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Shajal</a:t>
              </a:r>
              <a:endParaRPr lang="en-US" sz="900" dirty="0"/>
            </a:p>
          </p:txBody>
        </p:sp>
        <p:sp>
          <p:nvSpPr>
            <p:cNvPr id="47" name="Rectangle 46">
              <a:extLst>
                <a:ext uri="{FF2B5EF4-FFF2-40B4-BE49-F238E27FC236}">
                  <a16:creationId xmlns:a16="http://schemas.microsoft.com/office/drawing/2014/main" id="{8D14E3B8-497B-C8F0-A7B9-2DFC6527103F}"/>
                </a:ext>
              </a:extLst>
            </p:cNvPr>
            <p:cNvSpPr/>
            <p:nvPr/>
          </p:nvSpPr>
          <p:spPr>
            <a:xfrm>
              <a:off x="6879835" y="1581461"/>
              <a:ext cx="551707" cy="241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Zahed</a:t>
              </a:r>
              <a:endParaRPr lang="en-US" sz="900" dirty="0"/>
            </a:p>
          </p:txBody>
        </p:sp>
      </p:grpSp>
      <p:grpSp>
        <p:nvGrpSpPr>
          <p:cNvPr id="54" name="Group 53">
            <a:extLst>
              <a:ext uri="{FF2B5EF4-FFF2-40B4-BE49-F238E27FC236}">
                <a16:creationId xmlns:a16="http://schemas.microsoft.com/office/drawing/2014/main" id="{966BFC9D-D00E-60B3-BE0B-7608275944A4}"/>
              </a:ext>
            </a:extLst>
          </p:cNvPr>
          <p:cNvGrpSpPr/>
          <p:nvPr/>
        </p:nvGrpSpPr>
        <p:grpSpPr>
          <a:xfrm>
            <a:off x="4756561" y="2477625"/>
            <a:ext cx="2659313" cy="241787"/>
            <a:chOff x="4772229" y="1581461"/>
            <a:chExt cx="2659313" cy="241787"/>
          </a:xfrm>
        </p:grpSpPr>
        <p:sp>
          <p:nvSpPr>
            <p:cNvPr id="55" name="Rectangle 54">
              <a:extLst>
                <a:ext uri="{FF2B5EF4-FFF2-40B4-BE49-F238E27FC236}">
                  <a16:creationId xmlns:a16="http://schemas.microsoft.com/office/drawing/2014/main" id="{508FF321-40ED-8035-A555-417595BECEB6}"/>
                </a:ext>
              </a:extLst>
            </p:cNvPr>
            <p:cNvSpPr/>
            <p:nvPr/>
          </p:nvSpPr>
          <p:spPr>
            <a:xfrm>
              <a:off x="4772229" y="1581461"/>
              <a:ext cx="551707" cy="241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Moinul</a:t>
              </a:r>
            </a:p>
          </p:txBody>
        </p:sp>
        <p:sp>
          <p:nvSpPr>
            <p:cNvPr id="56" name="Rectangle 55">
              <a:extLst>
                <a:ext uri="{FF2B5EF4-FFF2-40B4-BE49-F238E27FC236}">
                  <a16:creationId xmlns:a16="http://schemas.microsoft.com/office/drawing/2014/main" id="{FB20EC38-FD97-1646-B6E7-6EEE38CBEBAB}"/>
                </a:ext>
              </a:extLst>
            </p:cNvPr>
            <p:cNvSpPr/>
            <p:nvPr/>
          </p:nvSpPr>
          <p:spPr>
            <a:xfrm>
              <a:off x="5471483" y="1581461"/>
              <a:ext cx="551707" cy="241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Mona</a:t>
              </a:r>
            </a:p>
          </p:txBody>
        </p:sp>
        <p:sp>
          <p:nvSpPr>
            <p:cNvPr id="57" name="Rectangle 56">
              <a:extLst>
                <a:ext uri="{FF2B5EF4-FFF2-40B4-BE49-F238E27FC236}">
                  <a16:creationId xmlns:a16="http://schemas.microsoft.com/office/drawing/2014/main" id="{070F40A2-BA2C-3974-D8E8-D4EAA500147B}"/>
                </a:ext>
              </a:extLst>
            </p:cNvPr>
            <p:cNvSpPr/>
            <p:nvPr/>
          </p:nvSpPr>
          <p:spPr>
            <a:xfrm>
              <a:off x="6175072" y="1581461"/>
              <a:ext cx="551707" cy="241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Mashu</a:t>
              </a:r>
            </a:p>
          </p:txBody>
        </p:sp>
        <p:sp>
          <p:nvSpPr>
            <p:cNvPr id="58" name="Rectangle 57">
              <a:extLst>
                <a:ext uri="{FF2B5EF4-FFF2-40B4-BE49-F238E27FC236}">
                  <a16:creationId xmlns:a16="http://schemas.microsoft.com/office/drawing/2014/main" id="{7BB9EE87-1864-1587-6075-1FEDDF46B86A}"/>
                </a:ext>
              </a:extLst>
            </p:cNvPr>
            <p:cNvSpPr/>
            <p:nvPr/>
          </p:nvSpPr>
          <p:spPr>
            <a:xfrm>
              <a:off x="6879835" y="1581461"/>
              <a:ext cx="551707" cy="241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Rupom</a:t>
              </a:r>
              <a:endParaRPr lang="en-US" sz="900" dirty="0"/>
            </a:p>
          </p:txBody>
        </p:sp>
      </p:grpSp>
      <p:grpSp>
        <p:nvGrpSpPr>
          <p:cNvPr id="59" name="Group 58">
            <a:extLst>
              <a:ext uri="{FF2B5EF4-FFF2-40B4-BE49-F238E27FC236}">
                <a16:creationId xmlns:a16="http://schemas.microsoft.com/office/drawing/2014/main" id="{E98E7A2B-DF0C-0796-F902-CACD8CDC3E20}"/>
              </a:ext>
            </a:extLst>
          </p:cNvPr>
          <p:cNvGrpSpPr/>
          <p:nvPr/>
        </p:nvGrpSpPr>
        <p:grpSpPr>
          <a:xfrm>
            <a:off x="4772229" y="2027477"/>
            <a:ext cx="2659313" cy="241787"/>
            <a:chOff x="4772229" y="1581461"/>
            <a:chExt cx="2659313" cy="241787"/>
          </a:xfrm>
        </p:grpSpPr>
        <p:sp>
          <p:nvSpPr>
            <p:cNvPr id="60" name="Rectangle 59">
              <a:extLst>
                <a:ext uri="{FF2B5EF4-FFF2-40B4-BE49-F238E27FC236}">
                  <a16:creationId xmlns:a16="http://schemas.microsoft.com/office/drawing/2014/main" id="{7F6CCF55-8253-49C0-FDEE-5277BBC52026}"/>
                </a:ext>
              </a:extLst>
            </p:cNvPr>
            <p:cNvSpPr/>
            <p:nvPr/>
          </p:nvSpPr>
          <p:spPr>
            <a:xfrm>
              <a:off x="4772229" y="1581461"/>
              <a:ext cx="551707" cy="241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Nafis</a:t>
              </a:r>
              <a:endParaRPr lang="en-US" sz="900" dirty="0"/>
            </a:p>
          </p:txBody>
        </p:sp>
        <p:sp>
          <p:nvSpPr>
            <p:cNvPr id="61" name="Rectangle 60">
              <a:extLst>
                <a:ext uri="{FF2B5EF4-FFF2-40B4-BE49-F238E27FC236}">
                  <a16:creationId xmlns:a16="http://schemas.microsoft.com/office/drawing/2014/main" id="{9D9E5F30-0329-D22F-75D4-BDD3E50F9995}"/>
                </a:ext>
              </a:extLst>
            </p:cNvPr>
            <p:cNvSpPr/>
            <p:nvPr/>
          </p:nvSpPr>
          <p:spPr>
            <a:xfrm>
              <a:off x="5455815" y="1581461"/>
              <a:ext cx="567375" cy="241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Rashed</a:t>
              </a:r>
            </a:p>
          </p:txBody>
        </p:sp>
        <p:sp>
          <p:nvSpPr>
            <p:cNvPr id="62" name="Rectangle 61">
              <a:extLst>
                <a:ext uri="{FF2B5EF4-FFF2-40B4-BE49-F238E27FC236}">
                  <a16:creationId xmlns:a16="http://schemas.microsoft.com/office/drawing/2014/main" id="{55A97C08-02AB-B038-0C5C-7D1814F81522}"/>
                </a:ext>
              </a:extLst>
            </p:cNvPr>
            <p:cNvSpPr/>
            <p:nvPr/>
          </p:nvSpPr>
          <p:spPr>
            <a:xfrm>
              <a:off x="6175072" y="1581461"/>
              <a:ext cx="551707" cy="241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Rezwan</a:t>
              </a:r>
              <a:endParaRPr lang="en-US" sz="900" dirty="0"/>
            </a:p>
          </p:txBody>
        </p:sp>
        <p:sp>
          <p:nvSpPr>
            <p:cNvPr id="63" name="Rectangle 62">
              <a:extLst>
                <a:ext uri="{FF2B5EF4-FFF2-40B4-BE49-F238E27FC236}">
                  <a16:creationId xmlns:a16="http://schemas.microsoft.com/office/drawing/2014/main" id="{6DAE53F1-863A-FD15-12E5-E07307002516}"/>
                </a:ext>
              </a:extLst>
            </p:cNvPr>
            <p:cNvSpPr/>
            <p:nvPr/>
          </p:nvSpPr>
          <p:spPr>
            <a:xfrm>
              <a:off x="6879835" y="1581461"/>
              <a:ext cx="551707" cy="241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Shahin</a:t>
              </a:r>
            </a:p>
          </p:txBody>
        </p:sp>
      </p:grpSp>
      <p:grpSp>
        <p:nvGrpSpPr>
          <p:cNvPr id="64" name="Group 63">
            <a:extLst>
              <a:ext uri="{FF2B5EF4-FFF2-40B4-BE49-F238E27FC236}">
                <a16:creationId xmlns:a16="http://schemas.microsoft.com/office/drawing/2014/main" id="{A7C737D4-425E-2F86-919E-49E0631AE33C}"/>
              </a:ext>
            </a:extLst>
          </p:cNvPr>
          <p:cNvGrpSpPr/>
          <p:nvPr/>
        </p:nvGrpSpPr>
        <p:grpSpPr>
          <a:xfrm>
            <a:off x="4766342" y="2934233"/>
            <a:ext cx="2659313" cy="241787"/>
            <a:chOff x="4772229" y="1581461"/>
            <a:chExt cx="2659313" cy="241787"/>
          </a:xfrm>
        </p:grpSpPr>
        <p:sp>
          <p:nvSpPr>
            <p:cNvPr id="65" name="Rectangle 64">
              <a:extLst>
                <a:ext uri="{FF2B5EF4-FFF2-40B4-BE49-F238E27FC236}">
                  <a16:creationId xmlns:a16="http://schemas.microsoft.com/office/drawing/2014/main" id="{CF91AFD1-A65E-ACEE-F5FD-989B6382A46D}"/>
                </a:ext>
              </a:extLst>
            </p:cNvPr>
            <p:cNvSpPr/>
            <p:nvPr/>
          </p:nvSpPr>
          <p:spPr>
            <a:xfrm>
              <a:off x="4772229" y="1581461"/>
              <a:ext cx="551707" cy="241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Manar</a:t>
              </a:r>
              <a:endParaRPr lang="en-US" sz="900" dirty="0"/>
            </a:p>
          </p:txBody>
        </p:sp>
        <p:sp>
          <p:nvSpPr>
            <p:cNvPr id="66" name="Rectangle 65">
              <a:extLst>
                <a:ext uri="{FF2B5EF4-FFF2-40B4-BE49-F238E27FC236}">
                  <a16:creationId xmlns:a16="http://schemas.microsoft.com/office/drawing/2014/main" id="{E5937F89-7B76-E2FE-D788-38043BB70203}"/>
                </a:ext>
              </a:extLst>
            </p:cNvPr>
            <p:cNvSpPr/>
            <p:nvPr/>
          </p:nvSpPr>
          <p:spPr>
            <a:xfrm>
              <a:off x="5471483" y="1581461"/>
              <a:ext cx="551707" cy="241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Omar</a:t>
              </a:r>
            </a:p>
          </p:txBody>
        </p:sp>
        <p:sp>
          <p:nvSpPr>
            <p:cNvPr id="67" name="Rectangle 66">
              <a:extLst>
                <a:ext uri="{FF2B5EF4-FFF2-40B4-BE49-F238E27FC236}">
                  <a16:creationId xmlns:a16="http://schemas.microsoft.com/office/drawing/2014/main" id="{92BBF1BF-A3B8-307C-F43B-1C3C9E6FF7D0}"/>
                </a:ext>
              </a:extLst>
            </p:cNvPr>
            <p:cNvSpPr/>
            <p:nvPr/>
          </p:nvSpPr>
          <p:spPr>
            <a:xfrm>
              <a:off x="6175072" y="1581461"/>
              <a:ext cx="551707" cy="241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Polin</a:t>
              </a:r>
              <a:endParaRPr lang="en-US" sz="900" dirty="0"/>
            </a:p>
          </p:txBody>
        </p:sp>
        <p:sp>
          <p:nvSpPr>
            <p:cNvPr id="68" name="Rectangle 67">
              <a:extLst>
                <a:ext uri="{FF2B5EF4-FFF2-40B4-BE49-F238E27FC236}">
                  <a16:creationId xmlns:a16="http://schemas.microsoft.com/office/drawing/2014/main" id="{6FEF92C0-2F57-2CB2-AEB5-38AEC8A7EDC2}"/>
                </a:ext>
              </a:extLst>
            </p:cNvPr>
            <p:cNvSpPr/>
            <p:nvPr/>
          </p:nvSpPr>
          <p:spPr>
            <a:xfrm>
              <a:off x="6879835" y="1581461"/>
              <a:ext cx="551707" cy="241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t>Munna</a:t>
              </a:r>
              <a:endParaRPr lang="en-US" sz="900" dirty="0"/>
            </a:p>
          </p:txBody>
        </p:sp>
      </p:grpSp>
      <p:graphicFrame>
        <p:nvGraphicFramePr>
          <p:cNvPr id="70" name="Table 70">
            <a:extLst>
              <a:ext uri="{FF2B5EF4-FFF2-40B4-BE49-F238E27FC236}">
                <a16:creationId xmlns:a16="http://schemas.microsoft.com/office/drawing/2014/main" id="{B0965E80-97A0-C85D-F666-03DAE7699029}"/>
              </a:ext>
            </a:extLst>
          </p:cNvPr>
          <p:cNvGraphicFramePr>
            <a:graphicFrameLocks noGrp="1"/>
          </p:cNvGraphicFramePr>
          <p:nvPr>
            <p:extLst>
              <p:ext uri="{D42A27DB-BD31-4B8C-83A1-F6EECF244321}">
                <p14:modId xmlns:p14="http://schemas.microsoft.com/office/powerpoint/2010/main" val="3111584699"/>
              </p:ext>
            </p:extLst>
          </p:nvPr>
        </p:nvGraphicFramePr>
        <p:xfrm>
          <a:off x="4763929" y="3330813"/>
          <a:ext cx="2670474" cy="2307818"/>
        </p:xfrm>
        <a:graphic>
          <a:graphicData uri="http://schemas.openxmlformats.org/drawingml/2006/table">
            <a:tbl>
              <a:tblPr firstRow="1" bandRow="1">
                <a:tableStyleId>{BC89EF96-8CEA-46FF-86C4-4CE0E7609802}</a:tableStyleId>
              </a:tblPr>
              <a:tblGrid>
                <a:gridCol w="890158">
                  <a:extLst>
                    <a:ext uri="{9D8B030D-6E8A-4147-A177-3AD203B41FA5}">
                      <a16:colId xmlns:a16="http://schemas.microsoft.com/office/drawing/2014/main" val="142680119"/>
                    </a:ext>
                  </a:extLst>
                </a:gridCol>
                <a:gridCol w="890158">
                  <a:extLst>
                    <a:ext uri="{9D8B030D-6E8A-4147-A177-3AD203B41FA5}">
                      <a16:colId xmlns:a16="http://schemas.microsoft.com/office/drawing/2014/main" val="1493713388"/>
                    </a:ext>
                  </a:extLst>
                </a:gridCol>
                <a:gridCol w="890158">
                  <a:extLst>
                    <a:ext uri="{9D8B030D-6E8A-4147-A177-3AD203B41FA5}">
                      <a16:colId xmlns:a16="http://schemas.microsoft.com/office/drawing/2014/main" val="2662639394"/>
                    </a:ext>
                  </a:extLst>
                </a:gridCol>
              </a:tblGrid>
              <a:tr h="326618">
                <a:tc gridSpan="3">
                  <a:txBody>
                    <a:bodyPr/>
                    <a:lstStyle/>
                    <a:p>
                      <a:pPr algn="ctr"/>
                      <a:r>
                        <a:rPr lang="en-US" sz="1000" dirty="0">
                          <a:solidFill>
                            <a:schemeClr val="tx1">
                              <a:lumMod val="95000"/>
                              <a:lumOff val="5000"/>
                            </a:schemeClr>
                          </a:solidFill>
                        </a:rPr>
                        <a:t>League Day 1, ASC, </a:t>
                      </a:r>
                      <a:r>
                        <a:rPr lang="en-US" sz="1000" b="1" u="sng" dirty="0">
                          <a:solidFill>
                            <a:schemeClr val="tx1">
                              <a:lumMod val="95000"/>
                              <a:lumOff val="5000"/>
                            </a:schemeClr>
                          </a:solidFill>
                          <a:effectLst/>
                          <a:hlinkClick r:id="rId2">
                            <a:extLst>
                              <a:ext uri="{A12FA001-AC4F-418D-AE19-62706E023703}">
                                <ahyp:hlinkClr xmlns:ahyp="http://schemas.microsoft.com/office/drawing/2018/hyperlinkcolor" val="tx"/>
                              </a:ext>
                            </a:extLst>
                          </a:hlinkClick>
                        </a:rPr>
                        <a:t>425 Woodward St</a:t>
                      </a:r>
                      <a:endParaRPr lang="en-US" sz="1000" dirty="0">
                        <a:solidFill>
                          <a:schemeClr val="tx1">
                            <a:lumMod val="95000"/>
                            <a:lumOff val="5000"/>
                          </a:schemeClr>
                        </a:solidFill>
                      </a:endParaRPr>
                    </a:p>
                  </a:txBody>
                  <a:tcPr/>
                </a:tc>
                <a:tc hMerge="1">
                  <a:txBody>
                    <a:bodyPr/>
                    <a:lstStyle/>
                    <a:p>
                      <a:pPr algn="ctr"/>
                      <a:r>
                        <a:rPr lang="en-US" sz="1000" dirty="0">
                          <a:solidFill>
                            <a:schemeClr val="tx1">
                              <a:lumMod val="95000"/>
                              <a:lumOff val="5000"/>
                            </a:schemeClr>
                          </a:solidFill>
                        </a:rPr>
                        <a:t>League Day 1, ASC, </a:t>
                      </a:r>
                      <a:r>
                        <a:rPr lang="en-US" sz="1000" b="1" u="sng" dirty="0">
                          <a:solidFill>
                            <a:schemeClr val="tx1">
                              <a:lumMod val="95000"/>
                              <a:lumOff val="5000"/>
                            </a:schemeClr>
                          </a:solidFill>
                          <a:effectLst/>
                          <a:hlinkClick r:id="rId2">
                            <a:extLst>
                              <a:ext uri="{A12FA001-AC4F-418D-AE19-62706E023703}">
                                <ahyp:hlinkClr xmlns:ahyp="http://schemas.microsoft.com/office/drawing/2018/hyperlinkcolor" val="tx"/>
                              </a:ext>
                            </a:extLst>
                          </a:hlinkClick>
                        </a:rPr>
                        <a:t>425 Woodward St</a:t>
                      </a:r>
                      <a:endParaRPr lang="en-US" sz="1000" dirty="0">
                        <a:solidFill>
                          <a:schemeClr val="tx1">
                            <a:lumMod val="95000"/>
                            <a:lumOff val="5000"/>
                          </a:schemeClr>
                        </a:solidFill>
                      </a:endParaRPr>
                    </a:p>
                  </a:txBody>
                  <a:tcPr/>
                </a:tc>
                <a:tc hMerge="1">
                  <a:txBody>
                    <a:bodyPr/>
                    <a:lstStyle/>
                    <a:p>
                      <a:endParaRPr lang="en-US" dirty="0"/>
                    </a:p>
                  </a:txBody>
                  <a:tcPr/>
                </a:tc>
                <a:extLst>
                  <a:ext uri="{0D108BD9-81ED-4DB2-BD59-A6C34878D82A}">
                    <a16:rowId xmlns:a16="http://schemas.microsoft.com/office/drawing/2014/main" val="2118111725"/>
                  </a:ext>
                </a:extLst>
              </a:tr>
              <a:tr h="326618">
                <a:tc>
                  <a:txBody>
                    <a:bodyPr/>
                    <a:lstStyle/>
                    <a:p>
                      <a:pPr algn="ctr"/>
                      <a:r>
                        <a:rPr lang="en-US" sz="1000" dirty="0"/>
                        <a:t>CVB1</a:t>
                      </a:r>
                    </a:p>
                  </a:txBody>
                  <a:tcPr/>
                </a:tc>
                <a:tc>
                  <a:txBody>
                    <a:bodyPr/>
                    <a:lstStyle/>
                    <a:p>
                      <a:pPr algn="ctr"/>
                      <a:r>
                        <a:rPr lang="en-US" sz="1000" dirty="0" err="1"/>
                        <a:t>Sohel</a:t>
                      </a:r>
                      <a:r>
                        <a:rPr lang="en-US" sz="1000" dirty="0"/>
                        <a:t> v </a:t>
                      </a:r>
                      <a:r>
                        <a:rPr lang="en-US" sz="1000" dirty="0" err="1"/>
                        <a:t>Shajal</a:t>
                      </a:r>
                      <a:endParaRPr lang="en-US" sz="1000" dirty="0"/>
                    </a:p>
                  </a:txBody>
                  <a:tcPr/>
                </a:tc>
                <a:tc>
                  <a:txBody>
                    <a:bodyPr/>
                    <a:lstStyle/>
                    <a:p>
                      <a:pPr algn="ctr"/>
                      <a:r>
                        <a:rPr lang="en-US" sz="1000" dirty="0"/>
                        <a:t>9 am - 9:25 am</a:t>
                      </a:r>
                    </a:p>
                  </a:txBody>
                  <a:tcPr/>
                </a:tc>
                <a:extLst>
                  <a:ext uri="{0D108BD9-81ED-4DB2-BD59-A6C34878D82A}">
                    <a16:rowId xmlns:a16="http://schemas.microsoft.com/office/drawing/2014/main" val="1586892940"/>
                  </a:ext>
                </a:extLst>
              </a:tr>
              <a:tr h="3266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CVB1</a:t>
                      </a:r>
                    </a:p>
                    <a:p>
                      <a:pPr algn="ctr"/>
                      <a:endParaRPr lang="en-US" sz="1000" dirty="0"/>
                    </a:p>
                  </a:txBody>
                  <a:tcPr/>
                </a:tc>
                <a:tc>
                  <a:txBody>
                    <a:bodyPr/>
                    <a:lstStyle/>
                    <a:p>
                      <a:pPr algn="ctr"/>
                      <a:r>
                        <a:rPr lang="en-US" sz="1000" dirty="0" err="1"/>
                        <a:t>Sohel</a:t>
                      </a:r>
                      <a:r>
                        <a:rPr lang="en-US" sz="1000" dirty="0"/>
                        <a:t> v </a:t>
                      </a:r>
                      <a:r>
                        <a:rPr lang="en-US" sz="1000" dirty="0" err="1"/>
                        <a:t>Shajal</a:t>
                      </a:r>
                      <a:endParaRPr lang="en-US" sz="1000" dirty="0"/>
                    </a:p>
                  </a:txBody>
                  <a:tcPr/>
                </a:tc>
                <a:tc>
                  <a:txBody>
                    <a:bodyPr/>
                    <a:lstStyle/>
                    <a:p>
                      <a:pPr algn="ctr"/>
                      <a:r>
                        <a:rPr lang="en-US" sz="1000" dirty="0"/>
                        <a:t>9 am - 9:25 am</a:t>
                      </a:r>
                    </a:p>
                  </a:txBody>
                  <a:tcPr/>
                </a:tc>
                <a:extLst>
                  <a:ext uri="{0D108BD9-81ED-4DB2-BD59-A6C34878D82A}">
                    <a16:rowId xmlns:a16="http://schemas.microsoft.com/office/drawing/2014/main" val="283124650"/>
                  </a:ext>
                </a:extLst>
              </a:tr>
              <a:tr h="326618">
                <a:tc>
                  <a:txBody>
                    <a:bodyPr/>
                    <a:lstStyle/>
                    <a:p>
                      <a:pPr algn="ctr"/>
                      <a:r>
                        <a:rPr lang="en-US" sz="1000" dirty="0"/>
                        <a:t>CVB1</a:t>
                      </a:r>
                    </a:p>
                  </a:txBody>
                  <a:tcPr/>
                </a:tc>
                <a:tc>
                  <a:txBody>
                    <a:bodyPr/>
                    <a:lstStyle/>
                    <a:p>
                      <a:pPr algn="ctr"/>
                      <a:r>
                        <a:rPr lang="en-US" sz="1000" dirty="0" err="1"/>
                        <a:t>Sohel</a:t>
                      </a:r>
                      <a:r>
                        <a:rPr lang="en-US" sz="1000" dirty="0"/>
                        <a:t> v </a:t>
                      </a:r>
                      <a:r>
                        <a:rPr lang="en-US" sz="1000" dirty="0" err="1"/>
                        <a:t>Shajal</a:t>
                      </a:r>
                      <a:endParaRPr lang="en-US" sz="1000" dirty="0"/>
                    </a:p>
                  </a:txBody>
                  <a:tcPr/>
                </a:tc>
                <a:tc>
                  <a:txBody>
                    <a:bodyPr/>
                    <a:lstStyle/>
                    <a:p>
                      <a:pPr algn="ctr"/>
                      <a:r>
                        <a:rPr lang="en-US" sz="1000" dirty="0"/>
                        <a:t>9 am - 9:25 am</a:t>
                      </a:r>
                    </a:p>
                  </a:txBody>
                  <a:tcPr/>
                </a:tc>
                <a:extLst>
                  <a:ext uri="{0D108BD9-81ED-4DB2-BD59-A6C34878D82A}">
                    <a16:rowId xmlns:a16="http://schemas.microsoft.com/office/drawing/2014/main" val="2904991980"/>
                  </a:ext>
                </a:extLst>
              </a:tr>
              <a:tr h="326618">
                <a:tc>
                  <a:txBody>
                    <a:bodyPr/>
                    <a:lstStyle/>
                    <a:p>
                      <a:pPr algn="ctr"/>
                      <a:r>
                        <a:rPr lang="en-US" sz="1000" dirty="0"/>
                        <a:t>CVB1</a:t>
                      </a:r>
                    </a:p>
                  </a:txBody>
                  <a:tcPr/>
                </a:tc>
                <a:tc>
                  <a:txBody>
                    <a:bodyPr/>
                    <a:lstStyle/>
                    <a:p>
                      <a:pPr algn="ctr"/>
                      <a:r>
                        <a:rPr lang="en-US" sz="1000" dirty="0" err="1"/>
                        <a:t>Sohel</a:t>
                      </a:r>
                      <a:r>
                        <a:rPr lang="en-US" sz="1000" dirty="0"/>
                        <a:t> v </a:t>
                      </a:r>
                      <a:r>
                        <a:rPr lang="en-US" sz="1000" dirty="0" err="1"/>
                        <a:t>Shajal</a:t>
                      </a:r>
                      <a:endParaRPr lang="en-US" sz="1000" dirty="0"/>
                    </a:p>
                  </a:txBody>
                  <a:tcPr/>
                </a:tc>
                <a:tc>
                  <a:txBody>
                    <a:bodyPr/>
                    <a:lstStyle/>
                    <a:p>
                      <a:pPr algn="ctr"/>
                      <a:r>
                        <a:rPr lang="en-US" sz="1000" dirty="0"/>
                        <a:t>9 am - 9:25 am</a:t>
                      </a:r>
                    </a:p>
                  </a:txBody>
                  <a:tcPr/>
                </a:tc>
                <a:extLst>
                  <a:ext uri="{0D108BD9-81ED-4DB2-BD59-A6C34878D82A}">
                    <a16:rowId xmlns:a16="http://schemas.microsoft.com/office/drawing/2014/main" val="2213372584"/>
                  </a:ext>
                </a:extLst>
              </a:tr>
              <a:tr h="326618">
                <a:tc>
                  <a:txBody>
                    <a:bodyPr/>
                    <a:lstStyle/>
                    <a:p>
                      <a:pPr algn="ctr"/>
                      <a:r>
                        <a:rPr lang="en-US" sz="1000" dirty="0"/>
                        <a:t>CVB1</a:t>
                      </a:r>
                    </a:p>
                  </a:txBody>
                  <a:tcPr/>
                </a:tc>
                <a:tc>
                  <a:txBody>
                    <a:bodyPr/>
                    <a:lstStyle/>
                    <a:p>
                      <a:pPr algn="ctr"/>
                      <a:r>
                        <a:rPr lang="en-US" sz="1000" dirty="0" err="1"/>
                        <a:t>Sohel</a:t>
                      </a:r>
                      <a:r>
                        <a:rPr lang="en-US" sz="1000" dirty="0"/>
                        <a:t> v </a:t>
                      </a:r>
                      <a:r>
                        <a:rPr lang="en-US" sz="1000" dirty="0" err="1"/>
                        <a:t>Shajal</a:t>
                      </a:r>
                      <a:endParaRPr lang="en-US" sz="1000" dirty="0"/>
                    </a:p>
                  </a:txBody>
                  <a:tcPr/>
                </a:tc>
                <a:tc>
                  <a:txBody>
                    <a:bodyPr/>
                    <a:lstStyle/>
                    <a:p>
                      <a:pPr algn="ctr"/>
                      <a:r>
                        <a:rPr lang="en-US" sz="1000" dirty="0"/>
                        <a:t>9 am - 9:25 am</a:t>
                      </a:r>
                    </a:p>
                  </a:txBody>
                  <a:tcPr/>
                </a:tc>
                <a:extLst>
                  <a:ext uri="{0D108BD9-81ED-4DB2-BD59-A6C34878D82A}">
                    <a16:rowId xmlns:a16="http://schemas.microsoft.com/office/drawing/2014/main" val="3695635000"/>
                  </a:ext>
                </a:extLst>
              </a:tr>
            </a:tbl>
          </a:graphicData>
        </a:graphic>
      </p:graphicFrame>
    </p:spTree>
    <p:extLst>
      <p:ext uri="{BB962C8B-B14F-4D97-AF65-F5344CB8AC3E}">
        <p14:creationId xmlns:p14="http://schemas.microsoft.com/office/powerpoint/2010/main" val="4055295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4625433C-4743-7281-D7B9-CA0017CA22B5}"/>
              </a:ext>
            </a:extLst>
          </p:cNvPr>
          <p:cNvSpPr txBox="1"/>
          <p:nvPr/>
        </p:nvSpPr>
        <p:spPr>
          <a:xfrm>
            <a:off x="4917871" y="5595857"/>
            <a:ext cx="879795" cy="146085"/>
          </a:xfrm>
          <a:prstGeom prst="rect">
            <a:avLst/>
          </a:prstGeom>
          <a:noFill/>
        </p:spPr>
        <p:txBody>
          <a:bodyPr wrap="square" rtlCol="0">
            <a:spAutoFit/>
          </a:bodyPr>
          <a:lstStyle/>
          <a:p>
            <a:pPr algn="ctr"/>
            <a:r>
              <a:rPr lang="en-US" sz="1000" dirty="0"/>
              <a:t>Ayon</a:t>
            </a:r>
          </a:p>
        </p:txBody>
      </p:sp>
      <p:sp>
        <p:nvSpPr>
          <p:cNvPr id="51" name="TextBox 50">
            <a:extLst>
              <a:ext uri="{FF2B5EF4-FFF2-40B4-BE49-F238E27FC236}">
                <a16:creationId xmlns:a16="http://schemas.microsoft.com/office/drawing/2014/main" id="{616ED902-74CF-3424-039F-DD060EFC3E75}"/>
              </a:ext>
            </a:extLst>
          </p:cNvPr>
          <p:cNvSpPr txBox="1"/>
          <p:nvPr/>
        </p:nvSpPr>
        <p:spPr>
          <a:xfrm>
            <a:off x="6370514" y="5601773"/>
            <a:ext cx="879795" cy="146085"/>
          </a:xfrm>
          <a:prstGeom prst="rect">
            <a:avLst/>
          </a:prstGeom>
          <a:noFill/>
        </p:spPr>
        <p:txBody>
          <a:bodyPr wrap="square" rtlCol="0">
            <a:spAutoFit/>
          </a:bodyPr>
          <a:lstStyle/>
          <a:p>
            <a:pPr algn="ctr"/>
            <a:r>
              <a:rPr lang="en-US" sz="1000" dirty="0"/>
              <a:t>Ayon</a:t>
            </a:r>
          </a:p>
        </p:txBody>
      </p:sp>
      <p:sp>
        <p:nvSpPr>
          <p:cNvPr id="4" name="Rectangle 3">
            <a:extLst>
              <a:ext uri="{FF2B5EF4-FFF2-40B4-BE49-F238E27FC236}">
                <a16:creationId xmlns:a16="http://schemas.microsoft.com/office/drawing/2014/main" id="{68B9D5F2-C79D-6B70-B30B-A5CC49ED0FAB}"/>
              </a:ext>
            </a:extLst>
          </p:cNvPr>
          <p:cNvSpPr/>
          <p:nvPr/>
        </p:nvSpPr>
        <p:spPr>
          <a:xfrm>
            <a:off x="4518869" y="520117"/>
            <a:ext cx="3154261" cy="567095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DE4648A-A1D5-E88E-B028-CF2A14B73068}"/>
              </a:ext>
            </a:extLst>
          </p:cNvPr>
          <p:cNvCxnSpPr/>
          <p:nvPr/>
        </p:nvCxnSpPr>
        <p:spPr>
          <a:xfrm>
            <a:off x="4689446" y="755009"/>
            <a:ext cx="2600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ED4F4A8-6F60-8923-C41E-504FD8F2CE9F}"/>
              </a:ext>
            </a:extLst>
          </p:cNvPr>
          <p:cNvCxnSpPr/>
          <p:nvPr/>
        </p:nvCxnSpPr>
        <p:spPr>
          <a:xfrm>
            <a:off x="4699233" y="857075"/>
            <a:ext cx="2600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59E3D91-0AD4-C2DA-9E94-81BD8F8290B4}"/>
              </a:ext>
            </a:extLst>
          </p:cNvPr>
          <p:cNvCxnSpPr/>
          <p:nvPr/>
        </p:nvCxnSpPr>
        <p:spPr>
          <a:xfrm>
            <a:off x="4707622" y="966132"/>
            <a:ext cx="260059"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59691DF-B3B2-9464-8297-0D50FFBC22BE}"/>
              </a:ext>
            </a:extLst>
          </p:cNvPr>
          <p:cNvSpPr txBox="1"/>
          <p:nvPr/>
        </p:nvSpPr>
        <p:spPr>
          <a:xfrm>
            <a:off x="4047259" y="6334869"/>
            <a:ext cx="4031082" cy="369332"/>
          </a:xfrm>
          <a:prstGeom prst="rect">
            <a:avLst/>
          </a:prstGeom>
          <a:noFill/>
        </p:spPr>
        <p:txBody>
          <a:bodyPr wrap="square" rtlCol="0">
            <a:spAutoFit/>
          </a:bodyPr>
          <a:lstStyle/>
          <a:p>
            <a:pPr algn="ctr"/>
            <a:r>
              <a:rPr lang="en-US" dirty="0"/>
              <a:t>Tournament Page(Scrollable)</a:t>
            </a:r>
          </a:p>
        </p:txBody>
      </p:sp>
      <p:sp>
        <p:nvSpPr>
          <p:cNvPr id="2" name="Rectangle 1">
            <a:extLst>
              <a:ext uri="{FF2B5EF4-FFF2-40B4-BE49-F238E27FC236}">
                <a16:creationId xmlns:a16="http://schemas.microsoft.com/office/drawing/2014/main" id="{CC50C259-AEFC-7979-62B1-A201885F1870}"/>
              </a:ext>
            </a:extLst>
          </p:cNvPr>
          <p:cNvSpPr/>
          <p:nvPr/>
        </p:nvSpPr>
        <p:spPr>
          <a:xfrm>
            <a:off x="4518869" y="5645791"/>
            <a:ext cx="3154261" cy="54528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CA3D46C6-379F-1DF8-0E5F-3C25CF3CF137}"/>
              </a:ext>
            </a:extLst>
          </p:cNvPr>
          <p:cNvSpPr txBox="1"/>
          <p:nvPr/>
        </p:nvSpPr>
        <p:spPr>
          <a:xfrm>
            <a:off x="4564659" y="5795317"/>
            <a:ext cx="556466" cy="246221"/>
          </a:xfrm>
          <a:prstGeom prst="rect">
            <a:avLst/>
          </a:prstGeom>
          <a:noFill/>
        </p:spPr>
        <p:txBody>
          <a:bodyPr wrap="square" rtlCol="0">
            <a:spAutoFit/>
          </a:bodyPr>
          <a:lstStyle/>
          <a:p>
            <a:r>
              <a:rPr lang="en-US" sz="1000" dirty="0"/>
              <a:t>Images</a:t>
            </a:r>
          </a:p>
        </p:txBody>
      </p:sp>
      <p:sp>
        <p:nvSpPr>
          <p:cNvPr id="5" name="TextBox 4">
            <a:extLst>
              <a:ext uri="{FF2B5EF4-FFF2-40B4-BE49-F238E27FC236}">
                <a16:creationId xmlns:a16="http://schemas.microsoft.com/office/drawing/2014/main" id="{C041FAD6-BD26-2BB9-EB5E-8D6A549B565A}"/>
              </a:ext>
            </a:extLst>
          </p:cNvPr>
          <p:cNvSpPr txBox="1"/>
          <p:nvPr/>
        </p:nvSpPr>
        <p:spPr>
          <a:xfrm>
            <a:off x="5048083" y="5795317"/>
            <a:ext cx="545984" cy="246221"/>
          </a:xfrm>
          <a:prstGeom prst="rect">
            <a:avLst/>
          </a:prstGeom>
          <a:noFill/>
        </p:spPr>
        <p:txBody>
          <a:bodyPr wrap="square" rtlCol="0">
            <a:spAutoFit/>
          </a:bodyPr>
          <a:lstStyle/>
          <a:p>
            <a:r>
              <a:rPr lang="en-US" sz="1000" dirty="0"/>
              <a:t>Fixture</a:t>
            </a:r>
          </a:p>
        </p:txBody>
      </p:sp>
      <p:sp>
        <p:nvSpPr>
          <p:cNvPr id="10" name="TextBox 9">
            <a:extLst>
              <a:ext uri="{FF2B5EF4-FFF2-40B4-BE49-F238E27FC236}">
                <a16:creationId xmlns:a16="http://schemas.microsoft.com/office/drawing/2014/main" id="{2E24A3CA-C0C1-D935-1197-A25C8796758B}"/>
              </a:ext>
            </a:extLst>
          </p:cNvPr>
          <p:cNvSpPr txBox="1"/>
          <p:nvPr/>
        </p:nvSpPr>
        <p:spPr>
          <a:xfrm>
            <a:off x="5539535" y="5795320"/>
            <a:ext cx="556466" cy="246221"/>
          </a:xfrm>
          <a:prstGeom prst="rect">
            <a:avLst/>
          </a:prstGeom>
          <a:solidFill>
            <a:srgbClr val="FFFF00"/>
          </a:solidFill>
        </p:spPr>
        <p:txBody>
          <a:bodyPr wrap="square" rtlCol="0">
            <a:spAutoFit/>
          </a:bodyPr>
          <a:lstStyle/>
          <a:p>
            <a:r>
              <a:rPr lang="en-US" sz="1000" dirty="0"/>
              <a:t>Players</a:t>
            </a:r>
          </a:p>
        </p:txBody>
      </p:sp>
      <p:sp>
        <p:nvSpPr>
          <p:cNvPr id="11" name="TextBox 10">
            <a:extLst>
              <a:ext uri="{FF2B5EF4-FFF2-40B4-BE49-F238E27FC236}">
                <a16:creationId xmlns:a16="http://schemas.microsoft.com/office/drawing/2014/main" id="{69B9CB51-9360-26EA-5310-FFD3F7B123D6}"/>
              </a:ext>
            </a:extLst>
          </p:cNvPr>
          <p:cNvSpPr txBox="1"/>
          <p:nvPr/>
        </p:nvSpPr>
        <p:spPr>
          <a:xfrm>
            <a:off x="6086218" y="5795317"/>
            <a:ext cx="726344" cy="246221"/>
          </a:xfrm>
          <a:prstGeom prst="rect">
            <a:avLst/>
          </a:prstGeom>
          <a:noFill/>
        </p:spPr>
        <p:txBody>
          <a:bodyPr wrap="square" rtlCol="0">
            <a:spAutoFit/>
          </a:bodyPr>
          <a:lstStyle/>
          <a:p>
            <a:r>
              <a:rPr lang="en-US" sz="1000" dirty="0"/>
              <a:t>Rules</a:t>
            </a:r>
          </a:p>
        </p:txBody>
      </p:sp>
      <p:sp>
        <p:nvSpPr>
          <p:cNvPr id="12" name="TextBox 11">
            <a:extLst>
              <a:ext uri="{FF2B5EF4-FFF2-40B4-BE49-F238E27FC236}">
                <a16:creationId xmlns:a16="http://schemas.microsoft.com/office/drawing/2014/main" id="{543E76AC-6FDC-1CD9-8BC4-B684449E0652}"/>
              </a:ext>
            </a:extLst>
          </p:cNvPr>
          <p:cNvSpPr txBox="1"/>
          <p:nvPr/>
        </p:nvSpPr>
        <p:spPr>
          <a:xfrm>
            <a:off x="6634995" y="5795320"/>
            <a:ext cx="545984" cy="246221"/>
          </a:xfrm>
          <a:prstGeom prst="rect">
            <a:avLst/>
          </a:prstGeom>
          <a:noFill/>
        </p:spPr>
        <p:txBody>
          <a:bodyPr wrap="square" rtlCol="0">
            <a:spAutoFit/>
          </a:bodyPr>
          <a:lstStyle/>
          <a:p>
            <a:r>
              <a:rPr lang="en-US" sz="1000" dirty="0"/>
              <a:t>Teams</a:t>
            </a:r>
          </a:p>
        </p:txBody>
      </p:sp>
      <p:sp>
        <p:nvSpPr>
          <p:cNvPr id="13" name="TextBox 12">
            <a:extLst>
              <a:ext uri="{FF2B5EF4-FFF2-40B4-BE49-F238E27FC236}">
                <a16:creationId xmlns:a16="http://schemas.microsoft.com/office/drawing/2014/main" id="{6DA5FF5B-E2CC-A764-77AB-0EF3D34955BA}"/>
              </a:ext>
            </a:extLst>
          </p:cNvPr>
          <p:cNvSpPr txBox="1"/>
          <p:nvPr/>
        </p:nvSpPr>
        <p:spPr>
          <a:xfrm>
            <a:off x="7159832" y="5795317"/>
            <a:ext cx="485163" cy="246221"/>
          </a:xfrm>
          <a:prstGeom prst="rect">
            <a:avLst/>
          </a:prstGeom>
          <a:noFill/>
        </p:spPr>
        <p:txBody>
          <a:bodyPr wrap="square" rtlCol="0">
            <a:spAutoFit/>
          </a:bodyPr>
          <a:lstStyle/>
          <a:p>
            <a:r>
              <a:rPr lang="en-US" sz="1000" dirty="0"/>
              <a:t>Score</a:t>
            </a:r>
          </a:p>
        </p:txBody>
      </p:sp>
      <p:sp>
        <p:nvSpPr>
          <p:cNvPr id="24" name="Rectangle: Rounded Corners 23">
            <a:extLst>
              <a:ext uri="{FF2B5EF4-FFF2-40B4-BE49-F238E27FC236}">
                <a16:creationId xmlns:a16="http://schemas.microsoft.com/office/drawing/2014/main" id="{6DC72830-0151-3B49-699E-454C70935E4F}"/>
              </a:ext>
            </a:extLst>
          </p:cNvPr>
          <p:cNvSpPr/>
          <p:nvPr/>
        </p:nvSpPr>
        <p:spPr>
          <a:xfrm>
            <a:off x="7566870" y="1090572"/>
            <a:ext cx="86514" cy="1618944"/>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888E7569-348C-6940-D66C-7F3468B3DE39}"/>
              </a:ext>
            </a:extLst>
          </p:cNvPr>
          <p:cNvSpPr txBox="1"/>
          <p:nvPr/>
        </p:nvSpPr>
        <p:spPr>
          <a:xfrm>
            <a:off x="8604610" y="1900045"/>
            <a:ext cx="2737306" cy="400110"/>
          </a:xfrm>
          <a:prstGeom prst="rect">
            <a:avLst/>
          </a:prstGeom>
          <a:noFill/>
        </p:spPr>
        <p:txBody>
          <a:bodyPr wrap="square" rtlCol="0">
            <a:spAutoFit/>
          </a:bodyPr>
          <a:lstStyle/>
          <a:p>
            <a:r>
              <a:rPr lang="en-US" sz="1000" b="1" dirty="0"/>
              <a:t>Practice matches of tournament in announcements section</a:t>
            </a:r>
          </a:p>
        </p:txBody>
      </p:sp>
      <p:grpSp>
        <p:nvGrpSpPr>
          <p:cNvPr id="36" name="Group 35">
            <a:extLst>
              <a:ext uri="{FF2B5EF4-FFF2-40B4-BE49-F238E27FC236}">
                <a16:creationId xmlns:a16="http://schemas.microsoft.com/office/drawing/2014/main" id="{FB20288A-5043-3EF8-3ED8-3C09F9C97C21}"/>
              </a:ext>
            </a:extLst>
          </p:cNvPr>
          <p:cNvGrpSpPr/>
          <p:nvPr/>
        </p:nvGrpSpPr>
        <p:grpSpPr>
          <a:xfrm>
            <a:off x="4795107" y="1412148"/>
            <a:ext cx="2625605" cy="1112209"/>
            <a:chOff x="4795107" y="1412148"/>
            <a:chExt cx="2625605" cy="1112209"/>
          </a:xfrm>
        </p:grpSpPr>
        <p:pic>
          <p:nvPicPr>
            <p:cNvPr id="23" name="Picture 22">
              <a:extLst>
                <a:ext uri="{FF2B5EF4-FFF2-40B4-BE49-F238E27FC236}">
                  <a16:creationId xmlns:a16="http://schemas.microsoft.com/office/drawing/2014/main" id="{8FF572BB-EDA1-4E7B-401A-BD3ED31EEB0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95107" y="1412148"/>
              <a:ext cx="1224693" cy="816462"/>
            </a:xfrm>
            <a:prstGeom prst="rect">
              <a:avLst/>
            </a:prstGeom>
          </p:spPr>
        </p:pic>
        <p:pic>
          <p:nvPicPr>
            <p:cNvPr id="25" name="Picture 24">
              <a:extLst>
                <a:ext uri="{FF2B5EF4-FFF2-40B4-BE49-F238E27FC236}">
                  <a16:creationId xmlns:a16="http://schemas.microsoft.com/office/drawing/2014/main" id="{29A78431-BCC2-920F-BCF6-E8704F4EACC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96019" y="1412148"/>
              <a:ext cx="1224693" cy="816462"/>
            </a:xfrm>
            <a:prstGeom prst="rect">
              <a:avLst/>
            </a:prstGeom>
          </p:spPr>
        </p:pic>
        <p:sp>
          <p:nvSpPr>
            <p:cNvPr id="32" name="TextBox 31">
              <a:extLst>
                <a:ext uri="{FF2B5EF4-FFF2-40B4-BE49-F238E27FC236}">
                  <a16:creationId xmlns:a16="http://schemas.microsoft.com/office/drawing/2014/main" id="{883F7909-9FA4-0216-D971-DF54B0EF70FE}"/>
                </a:ext>
              </a:extLst>
            </p:cNvPr>
            <p:cNvSpPr txBox="1"/>
            <p:nvPr/>
          </p:nvSpPr>
          <p:spPr>
            <a:xfrm>
              <a:off x="4929782" y="2268165"/>
              <a:ext cx="879795" cy="246221"/>
            </a:xfrm>
            <a:prstGeom prst="rect">
              <a:avLst/>
            </a:prstGeom>
            <a:noFill/>
          </p:spPr>
          <p:txBody>
            <a:bodyPr wrap="square" rtlCol="0">
              <a:spAutoFit/>
            </a:bodyPr>
            <a:lstStyle/>
            <a:p>
              <a:pPr algn="ctr"/>
              <a:r>
                <a:rPr lang="en-US" sz="1000" dirty="0"/>
                <a:t>Ayon</a:t>
              </a:r>
            </a:p>
          </p:txBody>
        </p:sp>
        <p:sp>
          <p:nvSpPr>
            <p:cNvPr id="33" name="TextBox 32">
              <a:extLst>
                <a:ext uri="{FF2B5EF4-FFF2-40B4-BE49-F238E27FC236}">
                  <a16:creationId xmlns:a16="http://schemas.microsoft.com/office/drawing/2014/main" id="{C43BAD4F-E407-E75B-B688-035AB6A15F34}"/>
                </a:ext>
              </a:extLst>
            </p:cNvPr>
            <p:cNvSpPr txBox="1"/>
            <p:nvPr/>
          </p:nvSpPr>
          <p:spPr>
            <a:xfrm>
              <a:off x="6382425" y="2278136"/>
              <a:ext cx="879795" cy="246221"/>
            </a:xfrm>
            <a:prstGeom prst="rect">
              <a:avLst/>
            </a:prstGeom>
            <a:noFill/>
          </p:spPr>
          <p:txBody>
            <a:bodyPr wrap="square" rtlCol="0">
              <a:spAutoFit/>
            </a:bodyPr>
            <a:lstStyle/>
            <a:p>
              <a:pPr algn="ctr"/>
              <a:r>
                <a:rPr lang="en-US" sz="1000" dirty="0"/>
                <a:t>Ayon</a:t>
              </a:r>
            </a:p>
          </p:txBody>
        </p:sp>
      </p:grpSp>
      <p:grpSp>
        <p:nvGrpSpPr>
          <p:cNvPr id="37" name="Group 36">
            <a:extLst>
              <a:ext uri="{FF2B5EF4-FFF2-40B4-BE49-F238E27FC236}">
                <a16:creationId xmlns:a16="http://schemas.microsoft.com/office/drawing/2014/main" id="{F9DB5F0A-8FE0-C2DE-1CCB-E5A590C116D9}"/>
              </a:ext>
            </a:extLst>
          </p:cNvPr>
          <p:cNvGrpSpPr/>
          <p:nvPr/>
        </p:nvGrpSpPr>
        <p:grpSpPr>
          <a:xfrm>
            <a:off x="4797196" y="2597863"/>
            <a:ext cx="2625605" cy="1112209"/>
            <a:chOff x="4795107" y="1412148"/>
            <a:chExt cx="2625605" cy="1112209"/>
          </a:xfrm>
        </p:grpSpPr>
        <p:pic>
          <p:nvPicPr>
            <p:cNvPr id="38" name="Picture 37">
              <a:extLst>
                <a:ext uri="{FF2B5EF4-FFF2-40B4-BE49-F238E27FC236}">
                  <a16:creationId xmlns:a16="http://schemas.microsoft.com/office/drawing/2014/main" id="{8AD0EB7C-35B1-69F8-4831-FEBF113B39B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95107" y="1412148"/>
              <a:ext cx="1224693" cy="816462"/>
            </a:xfrm>
            <a:prstGeom prst="rect">
              <a:avLst/>
            </a:prstGeom>
          </p:spPr>
        </p:pic>
        <p:pic>
          <p:nvPicPr>
            <p:cNvPr id="39" name="Picture 38">
              <a:extLst>
                <a:ext uri="{FF2B5EF4-FFF2-40B4-BE49-F238E27FC236}">
                  <a16:creationId xmlns:a16="http://schemas.microsoft.com/office/drawing/2014/main" id="{0CE2F60B-9385-8852-45AC-CD57FDFA23A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96019" y="1412148"/>
              <a:ext cx="1224693" cy="816462"/>
            </a:xfrm>
            <a:prstGeom prst="rect">
              <a:avLst/>
            </a:prstGeom>
          </p:spPr>
        </p:pic>
        <p:sp>
          <p:nvSpPr>
            <p:cNvPr id="40" name="TextBox 39">
              <a:extLst>
                <a:ext uri="{FF2B5EF4-FFF2-40B4-BE49-F238E27FC236}">
                  <a16:creationId xmlns:a16="http://schemas.microsoft.com/office/drawing/2014/main" id="{E6C7E5D3-56F1-58E2-614C-725B4A18FA70}"/>
                </a:ext>
              </a:extLst>
            </p:cNvPr>
            <p:cNvSpPr txBox="1"/>
            <p:nvPr/>
          </p:nvSpPr>
          <p:spPr>
            <a:xfrm>
              <a:off x="4929782" y="2268165"/>
              <a:ext cx="879795" cy="246221"/>
            </a:xfrm>
            <a:prstGeom prst="rect">
              <a:avLst/>
            </a:prstGeom>
            <a:noFill/>
          </p:spPr>
          <p:txBody>
            <a:bodyPr wrap="square" rtlCol="0">
              <a:spAutoFit/>
            </a:bodyPr>
            <a:lstStyle/>
            <a:p>
              <a:pPr algn="ctr"/>
              <a:r>
                <a:rPr lang="en-US" sz="1000" dirty="0"/>
                <a:t>Ayon</a:t>
              </a:r>
            </a:p>
          </p:txBody>
        </p:sp>
        <p:sp>
          <p:nvSpPr>
            <p:cNvPr id="41" name="TextBox 40">
              <a:extLst>
                <a:ext uri="{FF2B5EF4-FFF2-40B4-BE49-F238E27FC236}">
                  <a16:creationId xmlns:a16="http://schemas.microsoft.com/office/drawing/2014/main" id="{243F66EA-76D8-F80C-E74D-7C733F887F83}"/>
                </a:ext>
              </a:extLst>
            </p:cNvPr>
            <p:cNvSpPr txBox="1"/>
            <p:nvPr/>
          </p:nvSpPr>
          <p:spPr>
            <a:xfrm>
              <a:off x="6382425" y="2278136"/>
              <a:ext cx="879795" cy="246221"/>
            </a:xfrm>
            <a:prstGeom prst="rect">
              <a:avLst/>
            </a:prstGeom>
            <a:noFill/>
          </p:spPr>
          <p:txBody>
            <a:bodyPr wrap="square" rtlCol="0">
              <a:spAutoFit/>
            </a:bodyPr>
            <a:lstStyle/>
            <a:p>
              <a:pPr algn="ctr"/>
              <a:r>
                <a:rPr lang="en-US" sz="1000" dirty="0"/>
                <a:t>Ayon</a:t>
              </a:r>
            </a:p>
          </p:txBody>
        </p:sp>
      </p:grpSp>
      <p:grpSp>
        <p:nvGrpSpPr>
          <p:cNvPr id="42" name="Group 41">
            <a:extLst>
              <a:ext uri="{FF2B5EF4-FFF2-40B4-BE49-F238E27FC236}">
                <a16:creationId xmlns:a16="http://schemas.microsoft.com/office/drawing/2014/main" id="{74DB9201-47DF-5D6D-EBE1-0C8FCDB1C011}"/>
              </a:ext>
            </a:extLst>
          </p:cNvPr>
          <p:cNvGrpSpPr/>
          <p:nvPr/>
        </p:nvGrpSpPr>
        <p:grpSpPr>
          <a:xfrm>
            <a:off x="4795107" y="3848941"/>
            <a:ext cx="2625605" cy="1112209"/>
            <a:chOff x="4795107" y="1412148"/>
            <a:chExt cx="2625605" cy="1112209"/>
          </a:xfrm>
        </p:grpSpPr>
        <p:pic>
          <p:nvPicPr>
            <p:cNvPr id="43" name="Picture 42">
              <a:extLst>
                <a:ext uri="{FF2B5EF4-FFF2-40B4-BE49-F238E27FC236}">
                  <a16:creationId xmlns:a16="http://schemas.microsoft.com/office/drawing/2014/main" id="{A2DEDE03-5128-3CAE-84B6-E6FDB212847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95107" y="1412148"/>
              <a:ext cx="1224693" cy="816462"/>
            </a:xfrm>
            <a:prstGeom prst="rect">
              <a:avLst/>
            </a:prstGeom>
          </p:spPr>
        </p:pic>
        <p:pic>
          <p:nvPicPr>
            <p:cNvPr id="44" name="Picture 43">
              <a:extLst>
                <a:ext uri="{FF2B5EF4-FFF2-40B4-BE49-F238E27FC236}">
                  <a16:creationId xmlns:a16="http://schemas.microsoft.com/office/drawing/2014/main" id="{5E5328C1-D08C-DECF-B70C-73248D5EA79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96019" y="1412148"/>
              <a:ext cx="1224693" cy="816462"/>
            </a:xfrm>
            <a:prstGeom prst="rect">
              <a:avLst/>
            </a:prstGeom>
          </p:spPr>
        </p:pic>
        <p:sp>
          <p:nvSpPr>
            <p:cNvPr id="45" name="TextBox 44">
              <a:extLst>
                <a:ext uri="{FF2B5EF4-FFF2-40B4-BE49-F238E27FC236}">
                  <a16:creationId xmlns:a16="http://schemas.microsoft.com/office/drawing/2014/main" id="{CB45251D-31D6-8AB0-8A47-D5E37D4A366D}"/>
                </a:ext>
              </a:extLst>
            </p:cNvPr>
            <p:cNvSpPr txBox="1"/>
            <p:nvPr/>
          </p:nvSpPr>
          <p:spPr>
            <a:xfrm>
              <a:off x="4929782" y="2268165"/>
              <a:ext cx="879795" cy="246221"/>
            </a:xfrm>
            <a:prstGeom prst="rect">
              <a:avLst/>
            </a:prstGeom>
            <a:noFill/>
          </p:spPr>
          <p:txBody>
            <a:bodyPr wrap="square" rtlCol="0">
              <a:spAutoFit/>
            </a:bodyPr>
            <a:lstStyle/>
            <a:p>
              <a:pPr algn="ctr"/>
              <a:r>
                <a:rPr lang="en-US" sz="1000" dirty="0"/>
                <a:t>Ayon</a:t>
              </a:r>
            </a:p>
          </p:txBody>
        </p:sp>
        <p:sp>
          <p:nvSpPr>
            <p:cNvPr id="46" name="TextBox 45">
              <a:extLst>
                <a:ext uri="{FF2B5EF4-FFF2-40B4-BE49-F238E27FC236}">
                  <a16:creationId xmlns:a16="http://schemas.microsoft.com/office/drawing/2014/main" id="{8AEE8AE3-9E98-3BBF-8F6C-8BF2E0EF2D8A}"/>
                </a:ext>
              </a:extLst>
            </p:cNvPr>
            <p:cNvSpPr txBox="1"/>
            <p:nvPr/>
          </p:nvSpPr>
          <p:spPr>
            <a:xfrm>
              <a:off x="6382425" y="2278136"/>
              <a:ext cx="879795" cy="246221"/>
            </a:xfrm>
            <a:prstGeom prst="rect">
              <a:avLst/>
            </a:prstGeom>
            <a:noFill/>
          </p:spPr>
          <p:txBody>
            <a:bodyPr wrap="square" rtlCol="0">
              <a:spAutoFit/>
            </a:bodyPr>
            <a:lstStyle/>
            <a:p>
              <a:pPr algn="ctr"/>
              <a:r>
                <a:rPr lang="en-US" sz="1000" dirty="0"/>
                <a:t>Ayon</a:t>
              </a:r>
            </a:p>
          </p:txBody>
        </p:sp>
      </p:grpSp>
      <p:pic>
        <p:nvPicPr>
          <p:cNvPr id="53" name="Picture 52">
            <a:extLst>
              <a:ext uri="{FF2B5EF4-FFF2-40B4-BE49-F238E27FC236}">
                <a16:creationId xmlns:a16="http://schemas.microsoft.com/office/drawing/2014/main" id="{41ADD118-0196-7D77-10ED-3BFAFC3C6AE3}"/>
              </a:ext>
            </a:extLst>
          </p:cNvPr>
          <p:cNvPicPr>
            <a:picLocks noChangeAspect="1"/>
          </p:cNvPicPr>
          <p:nvPr/>
        </p:nvPicPr>
        <p:blipFill>
          <a:blip r:embed="rId4"/>
          <a:stretch>
            <a:fillRect/>
          </a:stretch>
        </p:blipFill>
        <p:spPr>
          <a:xfrm>
            <a:off x="6183213" y="5141412"/>
            <a:ext cx="1219200" cy="504825"/>
          </a:xfrm>
          <a:prstGeom prst="rect">
            <a:avLst/>
          </a:prstGeom>
        </p:spPr>
      </p:pic>
      <p:pic>
        <p:nvPicPr>
          <p:cNvPr id="55" name="Picture 54">
            <a:extLst>
              <a:ext uri="{FF2B5EF4-FFF2-40B4-BE49-F238E27FC236}">
                <a16:creationId xmlns:a16="http://schemas.microsoft.com/office/drawing/2014/main" id="{215594C9-C30B-CF7A-5520-9262F1D5A9E7}"/>
              </a:ext>
            </a:extLst>
          </p:cNvPr>
          <p:cNvPicPr>
            <a:picLocks noChangeAspect="1"/>
          </p:cNvPicPr>
          <p:nvPr/>
        </p:nvPicPr>
        <p:blipFill>
          <a:blip r:embed="rId4"/>
          <a:stretch>
            <a:fillRect/>
          </a:stretch>
        </p:blipFill>
        <p:spPr>
          <a:xfrm>
            <a:off x="4789588" y="5144155"/>
            <a:ext cx="1219200" cy="504825"/>
          </a:xfrm>
          <a:prstGeom prst="rect">
            <a:avLst/>
          </a:prstGeom>
        </p:spPr>
      </p:pic>
    </p:spTree>
    <p:extLst>
      <p:ext uri="{BB962C8B-B14F-4D97-AF65-F5344CB8AC3E}">
        <p14:creationId xmlns:p14="http://schemas.microsoft.com/office/powerpoint/2010/main" val="2008828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4625433C-4743-7281-D7B9-CA0017CA22B5}"/>
              </a:ext>
            </a:extLst>
          </p:cNvPr>
          <p:cNvSpPr txBox="1"/>
          <p:nvPr/>
        </p:nvSpPr>
        <p:spPr>
          <a:xfrm>
            <a:off x="4917871" y="5595857"/>
            <a:ext cx="879795" cy="146085"/>
          </a:xfrm>
          <a:prstGeom prst="rect">
            <a:avLst/>
          </a:prstGeom>
          <a:noFill/>
        </p:spPr>
        <p:txBody>
          <a:bodyPr wrap="square" rtlCol="0">
            <a:spAutoFit/>
          </a:bodyPr>
          <a:lstStyle/>
          <a:p>
            <a:pPr algn="ctr"/>
            <a:r>
              <a:rPr lang="en-US" sz="1000" dirty="0"/>
              <a:t>Ayon</a:t>
            </a:r>
          </a:p>
        </p:txBody>
      </p:sp>
      <p:sp>
        <p:nvSpPr>
          <p:cNvPr id="51" name="TextBox 50">
            <a:extLst>
              <a:ext uri="{FF2B5EF4-FFF2-40B4-BE49-F238E27FC236}">
                <a16:creationId xmlns:a16="http://schemas.microsoft.com/office/drawing/2014/main" id="{616ED902-74CF-3424-039F-DD060EFC3E75}"/>
              </a:ext>
            </a:extLst>
          </p:cNvPr>
          <p:cNvSpPr txBox="1"/>
          <p:nvPr/>
        </p:nvSpPr>
        <p:spPr>
          <a:xfrm>
            <a:off x="6370514" y="5601773"/>
            <a:ext cx="879795" cy="146085"/>
          </a:xfrm>
          <a:prstGeom prst="rect">
            <a:avLst/>
          </a:prstGeom>
          <a:noFill/>
        </p:spPr>
        <p:txBody>
          <a:bodyPr wrap="square" rtlCol="0">
            <a:spAutoFit/>
          </a:bodyPr>
          <a:lstStyle/>
          <a:p>
            <a:pPr algn="ctr"/>
            <a:r>
              <a:rPr lang="en-US" sz="1000" dirty="0"/>
              <a:t>Ayon</a:t>
            </a:r>
          </a:p>
        </p:txBody>
      </p:sp>
      <p:sp>
        <p:nvSpPr>
          <p:cNvPr id="4" name="Rectangle 3">
            <a:extLst>
              <a:ext uri="{FF2B5EF4-FFF2-40B4-BE49-F238E27FC236}">
                <a16:creationId xmlns:a16="http://schemas.microsoft.com/office/drawing/2014/main" id="{68B9D5F2-C79D-6B70-B30B-A5CC49ED0FAB}"/>
              </a:ext>
            </a:extLst>
          </p:cNvPr>
          <p:cNvSpPr/>
          <p:nvPr/>
        </p:nvSpPr>
        <p:spPr>
          <a:xfrm>
            <a:off x="4518869" y="520117"/>
            <a:ext cx="3154261" cy="567095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DE4648A-A1D5-E88E-B028-CF2A14B73068}"/>
              </a:ext>
            </a:extLst>
          </p:cNvPr>
          <p:cNvCxnSpPr/>
          <p:nvPr/>
        </p:nvCxnSpPr>
        <p:spPr>
          <a:xfrm>
            <a:off x="4689446" y="755009"/>
            <a:ext cx="2600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ED4F4A8-6F60-8923-C41E-504FD8F2CE9F}"/>
              </a:ext>
            </a:extLst>
          </p:cNvPr>
          <p:cNvCxnSpPr/>
          <p:nvPr/>
        </p:nvCxnSpPr>
        <p:spPr>
          <a:xfrm>
            <a:off x="4699233" y="857075"/>
            <a:ext cx="2600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59E3D91-0AD4-C2DA-9E94-81BD8F8290B4}"/>
              </a:ext>
            </a:extLst>
          </p:cNvPr>
          <p:cNvCxnSpPr/>
          <p:nvPr/>
        </p:nvCxnSpPr>
        <p:spPr>
          <a:xfrm>
            <a:off x="4707622" y="966132"/>
            <a:ext cx="260059"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59691DF-B3B2-9464-8297-0D50FFBC22BE}"/>
              </a:ext>
            </a:extLst>
          </p:cNvPr>
          <p:cNvSpPr txBox="1"/>
          <p:nvPr/>
        </p:nvSpPr>
        <p:spPr>
          <a:xfrm>
            <a:off x="4047259" y="6334869"/>
            <a:ext cx="4031082" cy="369332"/>
          </a:xfrm>
          <a:prstGeom prst="rect">
            <a:avLst/>
          </a:prstGeom>
          <a:noFill/>
        </p:spPr>
        <p:txBody>
          <a:bodyPr wrap="square" rtlCol="0">
            <a:spAutoFit/>
          </a:bodyPr>
          <a:lstStyle/>
          <a:p>
            <a:pPr algn="ctr"/>
            <a:r>
              <a:rPr lang="en-US" dirty="0"/>
              <a:t>Tournament Page(Scrollable)</a:t>
            </a:r>
          </a:p>
        </p:txBody>
      </p:sp>
      <p:sp>
        <p:nvSpPr>
          <p:cNvPr id="2" name="Rectangle 1">
            <a:extLst>
              <a:ext uri="{FF2B5EF4-FFF2-40B4-BE49-F238E27FC236}">
                <a16:creationId xmlns:a16="http://schemas.microsoft.com/office/drawing/2014/main" id="{CC50C259-AEFC-7979-62B1-A201885F1870}"/>
              </a:ext>
            </a:extLst>
          </p:cNvPr>
          <p:cNvSpPr/>
          <p:nvPr/>
        </p:nvSpPr>
        <p:spPr>
          <a:xfrm>
            <a:off x="4518869" y="5645791"/>
            <a:ext cx="3154261" cy="54528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CA3D46C6-379F-1DF8-0E5F-3C25CF3CF137}"/>
              </a:ext>
            </a:extLst>
          </p:cNvPr>
          <p:cNvSpPr txBox="1"/>
          <p:nvPr/>
        </p:nvSpPr>
        <p:spPr>
          <a:xfrm>
            <a:off x="4564659" y="5795317"/>
            <a:ext cx="556466" cy="246221"/>
          </a:xfrm>
          <a:prstGeom prst="rect">
            <a:avLst/>
          </a:prstGeom>
          <a:noFill/>
        </p:spPr>
        <p:txBody>
          <a:bodyPr wrap="square" rtlCol="0">
            <a:spAutoFit/>
          </a:bodyPr>
          <a:lstStyle/>
          <a:p>
            <a:r>
              <a:rPr lang="en-US" sz="1000" dirty="0"/>
              <a:t>Images</a:t>
            </a:r>
          </a:p>
        </p:txBody>
      </p:sp>
      <p:sp>
        <p:nvSpPr>
          <p:cNvPr id="5" name="TextBox 4">
            <a:extLst>
              <a:ext uri="{FF2B5EF4-FFF2-40B4-BE49-F238E27FC236}">
                <a16:creationId xmlns:a16="http://schemas.microsoft.com/office/drawing/2014/main" id="{C041FAD6-BD26-2BB9-EB5E-8D6A549B565A}"/>
              </a:ext>
            </a:extLst>
          </p:cNvPr>
          <p:cNvSpPr txBox="1"/>
          <p:nvPr/>
        </p:nvSpPr>
        <p:spPr>
          <a:xfrm>
            <a:off x="5048083" y="5795317"/>
            <a:ext cx="545984" cy="246221"/>
          </a:xfrm>
          <a:prstGeom prst="rect">
            <a:avLst/>
          </a:prstGeom>
          <a:noFill/>
        </p:spPr>
        <p:txBody>
          <a:bodyPr wrap="square" rtlCol="0">
            <a:spAutoFit/>
          </a:bodyPr>
          <a:lstStyle/>
          <a:p>
            <a:r>
              <a:rPr lang="en-US" sz="1000" dirty="0"/>
              <a:t>Fixture</a:t>
            </a:r>
          </a:p>
        </p:txBody>
      </p:sp>
      <p:sp>
        <p:nvSpPr>
          <p:cNvPr id="10" name="TextBox 9">
            <a:extLst>
              <a:ext uri="{FF2B5EF4-FFF2-40B4-BE49-F238E27FC236}">
                <a16:creationId xmlns:a16="http://schemas.microsoft.com/office/drawing/2014/main" id="{2E24A3CA-C0C1-D935-1197-A25C8796758B}"/>
              </a:ext>
            </a:extLst>
          </p:cNvPr>
          <p:cNvSpPr txBox="1"/>
          <p:nvPr/>
        </p:nvSpPr>
        <p:spPr>
          <a:xfrm>
            <a:off x="5539535" y="5795320"/>
            <a:ext cx="556466" cy="246221"/>
          </a:xfrm>
          <a:prstGeom prst="rect">
            <a:avLst/>
          </a:prstGeom>
          <a:noFill/>
        </p:spPr>
        <p:txBody>
          <a:bodyPr wrap="square" rtlCol="0">
            <a:spAutoFit/>
          </a:bodyPr>
          <a:lstStyle/>
          <a:p>
            <a:r>
              <a:rPr lang="en-US" sz="1000" dirty="0"/>
              <a:t>Players</a:t>
            </a:r>
          </a:p>
        </p:txBody>
      </p:sp>
      <p:sp>
        <p:nvSpPr>
          <p:cNvPr id="11" name="TextBox 10">
            <a:extLst>
              <a:ext uri="{FF2B5EF4-FFF2-40B4-BE49-F238E27FC236}">
                <a16:creationId xmlns:a16="http://schemas.microsoft.com/office/drawing/2014/main" id="{69B9CB51-9360-26EA-5310-FFD3F7B123D6}"/>
              </a:ext>
            </a:extLst>
          </p:cNvPr>
          <p:cNvSpPr txBox="1"/>
          <p:nvPr/>
        </p:nvSpPr>
        <p:spPr>
          <a:xfrm>
            <a:off x="6086217" y="5795317"/>
            <a:ext cx="501235" cy="246221"/>
          </a:xfrm>
          <a:prstGeom prst="rect">
            <a:avLst/>
          </a:prstGeom>
          <a:solidFill>
            <a:srgbClr val="FFFF00"/>
          </a:solidFill>
        </p:spPr>
        <p:txBody>
          <a:bodyPr wrap="square" rtlCol="0">
            <a:spAutoFit/>
          </a:bodyPr>
          <a:lstStyle/>
          <a:p>
            <a:pPr algn="ctr"/>
            <a:r>
              <a:rPr lang="en-US" sz="1000" dirty="0"/>
              <a:t>Rules</a:t>
            </a:r>
          </a:p>
        </p:txBody>
      </p:sp>
      <p:sp>
        <p:nvSpPr>
          <p:cNvPr id="12" name="TextBox 11">
            <a:extLst>
              <a:ext uri="{FF2B5EF4-FFF2-40B4-BE49-F238E27FC236}">
                <a16:creationId xmlns:a16="http://schemas.microsoft.com/office/drawing/2014/main" id="{543E76AC-6FDC-1CD9-8BC4-B684449E0652}"/>
              </a:ext>
            </a:extLst>
          </p:cNvPr>
          <p:cNvSpPr txBox="1"/>
          <p:nvPr/>
        </p:nvSpPr>
        <p:spPr>
          <a:xfrm>
            <a:off x="6634995" y="5795320"/>
            <a:ext cx="545984" cy="246221"/>
          </a:xfrm>
          <a:prstGeom prst="rect">
            <a:avLst/>
          </a:prstGeom>
          <a:noFill/>
        </p:spPr>
        <p:txBody>
          <a:bodyPr wrap="square" rtlCol="0">
            <a:spAutoFit/>
          </a:bodyPr>
          <a:lstStyle/>
          <a:p>
            <a:r>
              <a:rPr lang="en-US" sz="1000" dirty="0"/>
              <a:t>Teams</a:t>
            </a:r>
          </a:p>
        </p:txBody>
      </p:sp>
      <p:sp>
        <p:nvSpPr>
          <p:cNvPr id="13" name="TextBox 12">
            <a:extLst>
              <a:ext uri="{FF2B5EF4-FFF2-40B4-BE49-F238E27FC236}">
                <a16:creationId xmlns:a16="http://schemas.microsoft.com/office/drawing/2014/main" id="{6DA5FF5B-E2CC-A764-77AB-0EF3D34955BA}"/>
              </a:ext>
            </a:extLst>
          </p:cNvPr>
          <p:cNvSpPr txBox="1"/>
          <p:nvPr/>
        </p:nvSpPr>
        <p:spPr>
          <a:xfrm>
            <a:off x="7159832" y="5795317"/>
            <a:ext cx="485163" cy="246221"/>
          </a:xfrm>
          <a:prstGeom prst="rect">
            <a:avLst/>
          </a:prstGeom>
          <a:noFill/>
        </p:spPr>
        <p:txBody>
          <a:bodyPr wrap="square" rtlCol="0">
            <a:spAutoFit/>
          </a:bodyPr>
          <a:lstStyle/>
          <a:p>
            <a:r>
              <a:rPr lang="en-US" sz="1000" dirty="0"/>
              <a:t>Score</a:t>
            </a:r>
          </a:p>
        </p:txBody>
      </p:sp>
      <p:sp>
        <p:nvSpPr>
          <p:cNvPr id="24" name="Rectangle: Rounded Corners 23">
            <a:extLst>
              <a:ext uri="{FF2B5EF4-FFF2-40B4-BE49-F238E27FC236}">
                <a16:creationId xmlns:a16="http://schemas.microsoft.com/office/drawing/2014/main" id="{6DC72830-0151-3B49-699E-454C70935E4F}"/>
              </a:ext>
            </a:extLst>
          </p:cNvPr>
          <p:cNvSpPr/>
          <p:nvPr/>
        </p:nvSpPr>
        <p:spPr>
          <a:xfrm>
            <a:off x="7566870" y="1090572"/>
            <a:ext cx="86514" cy="1618944"/>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888E7569-348C-6940-D66C-7F3468B3DE39}"/>
              </a:ext>
            </a:extLst>
          </p:cNvPr>
          <p:cNvSpPr txBox="1"/>
          <p:nvPr/>
        </p:nvSpPr>
        <p:spPr>
          <a:xfrm>
            <a:off x="8604610" y="1900045"/>
            <a:ext cx="2737306" cy="400110"/>
          </a:xfrm>
          <a:prstGeom prst="rect">
            <a:avLst/>
          </a:prstGeom>
          <a:noFill/>
        </p:spPr>
        <p:txBody>
          <a:bodyPr wrap="square" rtlCol="0">
            <a:spAutoFit/>
          </a:bodyPr>
          <a:lstStyle/>
          <a:p>
            <a:r>
              <a:rPr lang="en-US" sz="1000" b="1" dirty="0"/>
              <a:t>Practice matches of tournament in announcements section</a:t>
            </a:r>
          </a:p>
        </p:txBody>
      </p:sp>
      <p:sp>
        <p:nvSpPr>
          <p:cNvPr id="14" name="TextBox 13">
            <a:extLst>
              <a:ext uri="{FF2B5EF4-FFF2-40B4-BE49-F238E27FC236}">
                <a16:creationId xmlns:a16="http://schemas.microsoft.com/office/drawing/2014/main" id="{E98A796B-6343-53A0-E552-52C8E3878244}"/>
              </a:ext>
            </a:extLst>
          </p:cNvPr>
          <p:cNvSpPr txBox="1"/>
          <p:nvPr/>
        </p:nvSpPr>
        <p:spPr>
          <a:xfrm>
            <a:off x="4707622" y="1200150"/>
            <a:ext cx="2683778" cy="4647426"/>
          </a:xfrm>
          <a:prstGeom prst="rect">
            <a:avLst/>
          </a:prstGeom>
          <a:noFill/>
        </p:spPr>
        <p:txBody>
          <a:bodyPr wrap="square" rtlCol="0">
            <a:spAutoFit/>
          </a:bodyPr>
          <a:lstStyle/>
          <a:p>
            <a:pPr algn="ctr"/>
            <a:r>
              <a:rPr lang="en-US" sz="1200" b="1" i="0" dirty="0">
                <a:solidFill>
                  <a:srgbClr val="212529"/>
                </a:solidFill>
                <a:effectLst/>
                <a:latin typeface="system-ui"/>
              </a:rPr>
              <a:t>2022 Austin-Bangladeshi Volleyball Tournament Rules</a:t>
            </a:r>
          </a:p>
          <a:p>
            <a:pPr algn="ctr"/>
            <a:endParaRPr lang="en-US" sz="1200" b="1" i="0" dirty="0">
              <a:solidFill>
                <a:srgbClr val="212529"/>
              </a:solidFill>
              <a:effectLst/>
              <a:latin typeface="system-ui"/>
            </a:endParaRPr>
          </a:p>
          <a:p>
            <a:pPr algn="l"/>
            <a:r>
              <a:rPr lang="en-US" sz="1000" b="0" i="0" dirty="0">
                <a:solidFill>
                  <a:srgbClr val="212529"/>
                </a:solidFill>
                <a:effectLst/>
                <a:latin typeface="system-ui"/>
              </a:rPr>
              <a:t>The rules of play for the tournament will be governed by the following: Players will participate in the tournament in the spirit of sportsmanship and will conduct themselves in the best manner possible.</a:t>
            </a:r>
          </a:p>
          <a:p>
            <a:pPr algn="l"/>
            <a:endParaRPr lang="en-US" sz="1000" b="0" i="0" dirty="0">
              <a:solidFill>
                <a:srgbClr val="212529"/>
              </a:solidFill>
              <a:effectLst/>
              <a:latin typeface="system-ui"/>
            </a:endParaRPr>
          </a:p>
          <a:p>
            <a:pPr algn="l"/>
            <a:r>
              <a:rPr lang="en-US" sz="1000" b="1" i="0" dirty="0">
                <a:solidFill>
                  <a:srgbClr val="212529"/>
                </a:solidFill>
                <a:effectLst/>
                <a:latin typeface="system-ui"/>
              </a:rPr>
              <a:t>Communication:</a:t>
            </a:r>
          </a:p>
          <a:p>
            <a:pPr algn="l"/>
            <a:endParaRPr lang="en-US" sz="1000" b="1" i="0" dirty="0">
              <a:solidFill>
                <a:srgbClr val="212529"/>
              </a:solidFill>
              <a:effectLst/>
              <a:latin typeface="system-ui"/>
            </a:endParaRPr>
          </a:p>
          <a:p>
            <a:pPr algn="l"/>
            <a:r>
              <a:rPr lang="en-US" sz="1000" b="0" i="0" dirty="0">
                <a:solidFill>
                  <a:srgbClr val="212529"/>
                </a:solidFill>
                <a:effectLst/>
                <a:latin typeface="system-ui"/>
              </a:rPr>
              <a:t>Games will be refereed by volunteer and/or paid tournament officials. All calls by the officials are final. No arguing. It’s for fun! In no circumstances, players are allowed to taunt, abuse, or hit the referees of the game. Such player(s) will be immediately thrown out of the game.</a:t>
            </a:r>
          </a:p>
          <a:p>
            <a:pPr algn="l"/>
            <a:endParaRPr lang="en-US" sz="1000" b="0" i="0" dirty="0">
              <a:solidFill>
                <a:srgbClr val="212529"/>
              </a:solidFill>
              <a:effectLst/>
              <a:latin typeface="system-ui"/>
            </a:endParaRPr>
          </a:p>
          <a:p>
            <a:pPr algn="l"/>
            <a:r>
              <a:rPr lang="en-US" sz="1000" b="1" i="0" dirty="0">
                <a:solidFill>
                  <a:srgbClr val="212529"/>
                </a:solidFill>
                <a:effectLst/>
                <a:latin typeface="system-ui"/>
              </a:rPr>
              <a:t>Draft:</a:t>
            </a:r>
          </a:p>
          <a:p>
            <a:pPr algn="l"/>
            <a:endParaRPr lang="en-US" sz="1000" b="1" i="0" dirty="0">
              <a:solidFill>
                <a:srgbClr val="212529"/>
              </a:solidFill>
              <a:effectLst/>
              <a:latin typeface="system-ui"/>
            </a:endParaRPr>
          </a:p>
          <a:p>
            <a:pPr algn="l"/>
            <a:r>
              <a:rPr lang="en-US" sz="1000" b="1" i="0" dirty="0">
                <a:solidFill>
                  <a:srgbClr val="212529"/>
                </a:solidFill>
                <a:effectLst/>
                <a:latin typeface="system-ui"/>
              </a:rPr>
              <a:t>1.</a:t>
            </a:r>
            <a:r>
              <a:rPr lang="en-US" sz="1000" b="0" i="0" dirty="0">
                <a:solidFill>
                  <a:srgbClr val="212529"/>
                </a:solidFill>
                <a:effectLst/>
                <a:latin typeface="system-ui"/>
              </a:rPr>
              <a:t> Each captain will rank the other 15 captains (except himself) starting from Rank 1 (most skillful), 2,3, …,15 (least skillful). An average ranking will develop for each captain out of the ranking numbers assigned. The lowest average number will be the No. 1 captain and highest average number will be the No. 16 captain. The </a:t>
            </a:r>
            <a:endParaRPr lang="en-US" sz="1000" dirty="0"/>
          </a:p>
        </p:txBody>
      </p:sp>
    </p:spTree>
    <p:extLst>
      <p:ext uri="{BB962C8B-B14F-4D97-AF65-F5344CB8AC3E}">
        <p14:creationId xmlns:p14="http://schemas.microsoft.com/office/powerpoint/2010/main" val="983383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4625433C-4743-7281-D7B9-CA0017CA22B5}"/>
              </a:ext>
            </a:extLst>
          </p:cNvPr>
          <p:cNvSpPr txBox="1"/>
          <p:nvPr/>
        </p:nvSpPr>
        <p:spPr>
          <a:xfrm>
            <a:off x="4917871" y="5595857"/>
            <a:ext cx="879795" cy="146085"/>
          </a:xfrm>
          <a:prstGeom prst="rect">
            <a:avLst/>
          </a:prstGeom>
          <a:noFill/>
        </p:spPr>
        <p:txBody>
          <a:bodyPr wrap="square" rtlCol="0">
            <a:spAutoFit/>
          </a:bodyPr>
          <a:lstStyle/>
          <a:p>
            <a:pPr algn="ctr"/>
            <a:r>
              <a:rPr lang="en-US" sz="1000" dirty="0"/>
              <a:t>Ayon</a:t>
            </a:r>
          </a:p>
        </p:txBody>
      </p:sp>
      <p:sp>
        <p:nvSpPr>
          <p:cNvPr id="51" name="TextBox 50">
            <a:extLst>
              <a:ext uri="{FF2B5EF4-FFF2-40B4-BE49-F238E27FC236}">
                <a16:creationId xmlns:a16="http://schemas.microsoft.com/office/drawing/2014/main" id="{616ED902-74CF-3424-039F-DD060EFC3E75}"/>
              </a:ext>
            </a:extLst>
          </p:cNvPr>
          <p:cNvSpPr txBox="1"/>
          <p:nvPr/>
        </p:nvSpPr>
        <p:spPr>
          <a:xfrm>
            <a:off x="6370514" y="5601773"/>
            <a:ext cx="879795" cy="146085"/>
          </a:xfrm>
          <a:prstGeom prst="rect">
            <a:avLst/>
          </a:prstGeom>
          <a:noFill/>
        </p:spPr>
        <p:txBody>
          <a:bodyPr wrap="square" rtlCol="0">
            <a:spAutoFit/>
          </a:bodyPr>
          <a:lstStyle/>
          <a:p>
            <a:pPr algn="ctr"/>
            <a:r>
              <a:rPr lang="en-US" sz="1000" dirty="0"/>
              <a:t>Ayon</a:t>
            </a:r>
          </a:p>
        </p:txBody>
      </p:sp>
      <p:sp>
        <p:nvSpPr>
          <p:cNvPr id="4" name="Rectangle 3">
            <a:extLst>
              <a:ext uri="{FF2B5EF4-FFF2-40B4-BE49-F238E27FC236}">
                <a16:creationId xmlns:a16="http://schemas.microsoft.com/office/drawing/2014/main" id="{68B9D5F2-C79D-6B70-B30B-A5CC49ED0FAB}"/>
              </a:ext>
            </a:extLst>
          </p:cNvPr>
          <p:cNvSpPr/>
          <p:nvPr/>
        </p:nvSpPr>
        <p:spPr>
          <a:xfrm>
            <a:off x="4518869" y="520117"/>
            <a:ext cx="3154261" cy="567095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DE4648A-A1D5-E88E-B028-CF2A14B73068}"/>
              </a:ext>
            </a:extLst>
          </p:cNvPr>
          <p:cNvCxnSpPr/>
          <p:nvPr/>
        </p:nvCxnSpPr>
        <p:spPr>
          <a:xfrm>
            <a:off x="4689446" y="755009"/>
            <a:ext cx="2600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ED4F4A8-6F60-8923-C41E-504FD8F2CE9F}"/>
              </a:ext>
            </a:extLst>
          </p:cNvPr>
          <p:cNvCxnSpPr/>
          <p:nvPr/>
        </p:nvCxnSpPr>
        <p:spPr>
          <a:xfrm>
            <a:off x="4699233" y="857075"/>
            <a:ext cx="2600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59E3D91-0AD4-C2DA-9E94-81BD8F8290B4}"/>
              </a:ext>
            </a:extLst>
          </p:cNvPr>
          <p:cNvCxnSpPr/>
          <p:nvPr/>
        </p:nvCxnSpPr>
        <p:spPr>
          <a:xfrm>
            <a:off x="4707622" y="966132"/>
            <a:ext cx="260059"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59691DF-B3B2-9464-8297-0D50FFBC22BE}"/>
              </a:ext>
            </a:extLst>
          </p:cNvPr>
          <p:cNvSpPr txBox="1"/>
          <p:nvPr/>
        </p:nvSpPr>
        <p:spPr>
          <a:xfrm>
            <a:off x="4047259" y="6334869"/>
            <a:ext cx="4031082" cy="369332"/>
          </a:xfrm>
          <a:prstGeom prst="rect">
            <a:avLst/>
          </a:prstGeom>
          <a:noFill/>
        </p:spPr>
        <p:txBody>
          <a:bodyPr wrap="square" rtlCol="0">
            <a:spAutoFit/>
          </a:bodyPr>
          <a:lstStyle/>
          <a:p>
            <a:pPr algn="ctr"/>
            <a:r>
              <a:rPr lang="en-US" dirty="0"/>
              <a:t>Tournament Page(Scrollable)</a:t>
            </a:r>
          </a:p>
        </p:txBody>
      </p:sp>
      <p:sp>
        <p:nvSpPr>
          <p:cNvPr id="2" name="Rectangle 1">
            <a:extLst>
              <a:ext uri="{FF2B5EF4-FFF2-40B4-BE49-F238E27FC236}">
                <a16:creationId xmlns:a16="http://schemas.microsoft.com/office/drawing/2014/main" id="{CC50C259-AEFC-7979-62B1-A201885F1870}"/>
              </a:ext>
            </a:extLst>
          </p:cNvPr>
          <p:cNvSpPr/>
          <p:nvPr/>
        </p:nvSpPr>
        <p:spPr>
          <a:xfrm>
            <a:off x="4518869" y="5645791"/>
            <a:ext cx="3154261" cy="54528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CA3D46C6-379F-1DF8-0E5F-3C25CF3CF137}"/>
              </a:ext>
            </a:extLst>
          </p:cNvPr>
          <p:cNvSpPr txBox="1"/>
          <p:nvPr/>
        </p:nvSpPr>
        <p:spPr>
          <a:xfrm>
            <a:off x="4564659" y="5795317"/>
            <a:ext cx="556466" cy="246221"/>
          </a:xfrm>
          <a:prstGeom prst="rect">
            <a:avLst/>
          </a:prstGeom>
          <a:noFill/>
        </p:spPr>
        <p:txBody>
          <a:bodyPr wrap="square" rtlCol="0">
            <a:spAutoFit/>
          </a:bodyPr>
          <a:lstStyle/>
          <a:p>
            <a:r>
              <a:rPr lang="en-US" sz="1000" dirty="0"/>
              <a:t>Images</a:t>
            </a:r>
          </a:p>
        </p:txBody>
      </p:sp>
      <p:sp>
        <p:nvSpPr>
          <p:cNvPr id="5" name="TextBox 4">
            <a:extLst>
              <a:ext uri="{FF2B5EF4-FFF2-40B4-BE49-F238E27FC236}">
                <a16:creationId xmlns:a16="http://schemas.microsoft.com/office/drawing/2014/main" id="{C041FAD6-BD26-2BB9-EB5E-8D6A549B565A}"/>
              </a:ext>
            </a:extLst>
          </p:cNvPr>
          <p:cNvSpPr txBox="1"/>
          <p:nvPr/>
        </p:nvSpPr>
        <p:spPr>
          <a:xfrm>
            <a:off x="5048083" y="5795317"/>
            <a:ext cx="545984" cy="246221"/>
          </a:xfrm>
          <a:prstGeom prst="rect">
            <a:avLst/>
          </a:prstGeom>
          <a:noFill/>
        </p:spPr>
        <p:txBody>
          <a:bodyPr wrap="square" rtlCol="0">
            <a:spAutoFit/>
          </a:bodyPr>
          <a:lstStyle/>
          <a:p>
            <a:r>
              <a:rPr lang="en-US" sz="1000" dirty="0"/>
              <a:t>Fixture</a:t>
            </a:r>
          </a:p>
        </p:txBody>
      </p:sp>
      <p:sp>
        <p:nvSpPr>
          <p:cNvPr id="10" name="TextBox 9">
            <a:extLst>
              <a:ext uri="{FF2B5EF4-FFF2-40B4-BE49-F238E27FC236}">
                <a16:creationId xmlns:a16="http://schemas.microsoft.com/office/drawing/2014/main" id="{2E24A3CA-C0C1-D935-1197-A25C8796758B}"/>
              </a:ext>
            </a:extLst>
          </p:cNvPr>
          <p:cNvSpPr txBox="1"/>
          <p:nvPr/>
        </p:nvSpPr>
        <p:spPr>
          <a:xfrm>
            <a:off x="5539535" y="5795320"/>
            <a:ext cx="556466" cy="246221"/>
          </a:xfrm>
          <a:prstGeom prst="rect">
            <a:avLst/>
          </a:prstGeom>
          <a:noFill/>
        </p:spPr>
        <p:txBody>
          <a:bodyPr wrap="square" rtlCol="0">
            <a:spAutoFit/>
          </a:bodyPr>
          <a:lstStyle/>
          <a:p>
            <a:r>
              <a:rPr lang="en-US" sz="1000" dirty="0"/>
              <a:t>Players</a:t>
            </a:r>
          </a:p>
        </p:txBody>
      </p:sp>
      <p:sp>
        <p:nvSpPr>
          <p:cNvPr id="11" name="TextBox 10">
            <a:extLst>
              <a:ext uri="{FF2B5EF4-FFF2-40B4-BE49-F238E27FC236}">
                <a16:creationId xmlns:a16="http://schemas.microsoft.com/office/drawing/2014/main" id="{69B9CB51-9360-26EA-5310-FFD3F7B123D6}"/>
              </a:ext>
            </a:extLst>
          </p:cNvPr>
          <p:cNvSpPr txBox="1"/>
          <p:nvPr/>
        </p:nvSpPr>
        <p:spPr>
          <a:xfrm>
            <a:off x="6086217" y="5795317"/>
            <a:ext cx="501235" cy="246221"/>
          </a:xfrm>
          <a:prstGeom prst="rect">
            <a:avLst/>
          </a:prstGeom>
          <a:noFill/>
        </p:spPr>
        <p:txBody>
          <a:bodyPr wrap="square" rtlCol="0">
            <a:spAutoFit/>
          </a:bodyPr>
          <a:lstStyle/>
          <a:p>
            <a:pPr algn="ctr"/>
            <a:r>
              <a:rPr lang="en-US" sz="1000" dirty="0"/>
              <a:t>Rules</a:t>
            </a:r>
          </a:p>
        </p:txBody>
      </p:sp>
      <p:sp>
        <p:nvSpPr>
          <p:cNvPr id="12" name="TextBox 11">
            <a:extLst>
              <a:ext uri="{FF2B5EF4-FFF2-40B4-BE49-F238E27FC236}">
                <a16:creationId xmlns:a16="http://schemas.microsoft.com/office/drawing/2014/main" id="{543E76AC-6FDC-1CD9-8BC4-B684449E0652}"/>
              </a:ext>
            </a:extLst>
          </p:cNvPr>
          <p:cNvSpPr txBox="1"/>
          <p:nvPr/>
        </p:nvSpPr>
        <p:spPr>
          <a:xfrm>
            <a:off x="6634995" y="5795320"/>
            <a:ext cx="545984" cy="246221"/>
          </a:xfrm>
          <a:prstGeom prst="rect">
            <a:avLst/>
          </a:prstGeom>
          <a:solidFill>
            <a:srgbClr val="FFFF00"/>
          </a:solidFill>
        </p:spPr>
        <p:txBody>
          <a:bodyPr wrap="square" rtlCol="0">
            <a:spAutoFit/>
          </a:bodyPr>
          <a:lstStyle/>
          <a:p>
            <a:r>
              <a:rPr lang="en-US" sz="1000" dirty="0"/>
              <a:t>Teams</a:t>
            </a:r>
          </a:p>
        </p:txBody>
      </p:sp>
      <p:sp>
        <p:nvSpPr>
          <p:cNvPr id="13" name="TextBox 12">
            <a:extLst>
              <a:ext uri="{FF2B5EF4-FFF2-40B4-BE49-F238E27FC236}">
                <a16:creationId xmlns:a16="http://schemas.microsoft.com/office/drawing/2014/main" id="{6DA5FF5B-E2CC-A764-77AB-0EF3D34955BA}"/>
              </a:ext>
            </a:extLst>
          </p:cNvPr>
          <p:cNvSpPr txBox="1"/>
          <p:nvPr/>
        </p:nvSpPr>
        <p:spPr>
          <a:xfrm>
            <a:off x="7159832" y="5795317"/>
            <a:ext cx="485163" cy="246221"/>
          </a:xfrm>
          <a:prstGeom prst="rect">
            <a:avLst/>
          </a:prstGeom>
          <a:noFill/>
        </p:spPr>
        <p:txBody>
          <a:bodyPr wrap="square" rtlCol="0">
            <a:spAutoFit/>
          </a:bodyPr>
          <a:lstStyle/>
          <a:p>
            <a:r>
              <a:rPr lang="en-US" sz="1000" dirty="0"/>
              <a:t>Score</a:t>
            </a:r>
          </a:p>
        </p:txBody>
      </p:sp>
      <p:sp>
        <p:nvSpPr>
          <p:cNvPr id="24" name="Rectangle: Rounded Corners 23">
            <a:extLst>
              <a:ext uri="{FF2B5EF4-FFF2-40B4-BE49-F238E27FC236}">
                <a16:creationId xmlns:a16="http://schemas.microsoft.com/office/drawing/2014/main" id="{6DC72830-0151-3B49-699E-454C70935E4F}"/>
              </a:ext>
            </a:extLst>
          </p:cNvPr>
          <p:cNvSpPr/>
          <p:nvPr/>
        </p:nvSpPr>
        <p:spPr>
          <a:xfrm>
            <a:off x="7566870" y="1090572"/>
            <a:ext cx="86514" cy="1618944"/>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888E7569-348C-6940-D66C-7F3468B3DE39}"/>
              </a:ext>
            </a:extLst>
          </p:cNvPr>
          <p:cNvSpPr txBox="1"/>
          <p:nvPr/>
        </p:nvSpPr>
        <p:spPr>
          <a:xfrm>
            <a:off x="8604610" y="1900045"/>
            <a:ext cx="2737306" cy="400110"/>
          </a:xfrm>
          <a:prstGeom prst="rect">
            <a:avLst/>
          </a:prstGeom>
          <a:noFill/>
        </p:spPr>
        <p:txBody>
          <a:bodyPr wrap="square" rtlCol="0">
            <a:spAutoFit/>
          </a:bodyPr>
          <a:lstStyle/>
          <a:p>
            <a:r>
              <a:rPr lang="en-US" sz="1000" b="1" dirty="0"/>
              <a:t>Practice matches of tournament in announcements section</a:t>
            </a:r>
          </a:p>
        </p:txBody>
      </p:sp>
      <p:grpSp>
        <p:nvGrpSpPr>
          <p:cNvPr id="43" name="Group 42">
            <a:extLst>
              <a:ext uri="{FF2B5EF4-FFF2-40B4-BE49-F238E27FC236}">
                <a16:creationId xmlns:a16="http://schemas.microsoft.com/office/drawing/2014/main" id="{65D712A3-CA35-74FC-924C-993326A7DDB9}"/>
              </a:ext>
            </a:extLst>
          </p:cNvPr>
          <p:cNvGrpSpPr/>
          <p:nvPr/>
        </p:nvGrpSpPr>
        <p:grpSpPr>
          <a:xfrm>
            <a:off x="4624433" y="1037091"/>
            <a:ext cx="2943134" cy="4598730"/>
            <a:chOff x="8465313" y="2300155"/>
            <a:chExt cx="3154260" cy="5004325"/>
          </a:xfrm>
        </p:grpSpPr>
        <p:sp>
          <p:nvSpPr>
            <p:cNvPr id="42" name="Rectangle: Rounded Corners 41">
              <a:extLst>
                <a:ext uri="{FF2B5EF4-FFF2-40B4-BE49-F238E27FC236}">
                  <a16:creationId xmlns:a16="http://schemas.microsoft.com/office/drawing/2014/main" id="{363EF49D-6175-D394-19A2-19DDF05495D6}"/>
                </a:ext>
              </a:extLst>
            </p:cNvPr>
            <p:cNvSpPr/>
            <p:nvPr/>
          </p:nvSpPr>
          <p:spPr>
            <a:xfrm>
              <a:off x="8465313" y="2300155"/>
              <a:ext cx="3154260" cy="500432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D27C5C7-53F1-4A8C-F93F-6A1574D119B7}"/>
                </a:ext>
              </a:extLst>
            </p:cNvPr>
            <p:cNvGrpSpPr/>
            <p:nvPr/>
          </p:nvGrpSpPr>
          <p:grpSpPr>
            <a:xfrm>
              <a:off x="8744472" y="2659168"/>
              <a:ext cx="2625605" cy="1112209"/>
              <a:chOff x="4795107" y="1412148"/>
              <a:chExt cx="2625605" cy="1112209"/>
            </a:xfrm>
          </p:grpSpPr>
          <p:pic>
            <p:nvPicPr>
              <p:cNvPr id="26" name="Picture 25">
                <a:extLst>
                  <a:ext uri="{FF2B5EF4-FFF2-40B4-BE49-F238E27FC236}">
                    <a16:creationId xmlns:a16="http://schemas.microsoft.com/office/drawing/2014/main" id="{826C9DE4-DCD9-BB6C-9995-BFF314C2252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95107" y="1412148"/>
                <a:ext cx="1224693" cy="816462"/>
              </a:xfrm>
              <a:prstGeom prst="rect">
                <a:avLst/>
              </a:prstGeom>
            </p:spPr>
          </p:pic>
          <p:pic>
            <p:nvPicPr>
              <p:cNvPr id="27" name="Picture 26">
                <a:extLst>
                  <a:ext uri="{FF2B5EF4-FFF2-40B4-BE49-F238E27FC236}">
                    <a16:creationId xmlns:a16="http://schemas.microsoft.com/office/drawing/2014/main" id="{EDC1AAC1-A8C8-7D4B-884A-A7444106B72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96019" y="1412148"/>
                <a:ext cx="1224693" cy="816462"/>
              </a:xfrm>
              <a:prstGeom prst="rect">
                <a:avLst/>
              </a:prstGeom>
            </p:spPr>
          </p:pic>
          <p:sp>
            <p:nvSpPr>
              <p:cNvPr id="28" name="TextBox 27">
                <a:extLst>
                  <a:ext uri="{FF2B5EF4-FFF2-40B4-BE49-F238E27FC236}">
                    <a16:creationId xmlns:a16="http://schemas.microsoft.com/office/drawing/2014/main" id="{8905CDC0-BDC6-2073-F58D-9BDCEDF6D040}"/>
                  </a:ext>
                </a:extLst>
              </p:cNvPr>
              <p:cNvSpPr txBox="1"/>
              <p:nvPr/>
            </p:nvSpPr>
            <p:spPr>
              <a:xfrm>
                <a:off x="4929782" y="2268165"/>
                <a:ext cx="879795" cy="246221"/>
              </a:xfrm>
              <a:prstGeom prst="rect">
                <a:avLst/>
              </a:prstGeom>
              <a:noFill/>
            </p:spPr>
            <p:txBody>
              <a:bodyPr wrap="square" rtlCol="0">
                <a:spAutoFit/>
              </a:bodyPr>
              <a:lstStyle/>
              <a:p>
                <a:pPr algn="ctr"/>
                <a:r>
                  <a:rPr lang="en-US" sz="1000" dirty="0"/>
                  <a:t>Ayon</a:t>
                </a:r>
              </a:p>
            </p:txBody>
          </p:sp>
          <p:sp>
            <p:nvSpPr>
              <p:cNvPr id="29" name="TextBox 28">
                <a:extLst>
                  <a:ext uri="{FF2B5EF4-FFF2-40B4-BE49-F238E27FC236}">
                    <a16:creationId xmlns:a16="http://schemas.microsoft.com/office/drawing/2014/main" id="{91543BBE-5353-FE20-3E98-D00EEDB83905}"/>
                  </a:ext>
                </a:extLst>
              </p:cNvPr>
              <p:cNvSpPr txBox="1"/>
              <p:nvPr/>
            </p:nvSpPr>
            <p:spPr>
              <a:xfrm>
                <a:off x="6382425" y="2278136"/>
                <a:ext cx="879795" cy="246221"/>
              </a:xfrm>
              <a:prstGeom prst="rect">
                <a:avLst/>
              </a:prstGeom>
              <a:noFill/>
            </p:spPr>
            <p:txBody>
              <a:bodyPr wrap="square" rtlCol="0">
                <a:spAutoFit/>
              </a:bodyPr>
              <a:lstStyle/>
              <a:p>
                <a:pPr algn="ctr"/>
                <a:r>
                  <a:rPr lang="en-US" sz="1000" dirty="0"/>
                  <a:t>Ayon</a:t>
                </a:r>
              </a:p>
            </p:txBody>
          </p:sp>
        </p:grpSp>
        <p:grpSp>
          <p:nvGrpSpPr>
            <p:cNvPr id="30" name="Group 29">
              <a:extLst>
                <a:ext uri="{FF2B5EF4-FFF2-40B4-BE49-F238E27FC236}">
                  <a16:creationId xmlns:a16="http://schemas.microsoft.com/office/drawing/2014/main" id="{5B8CCC8A-59FA-20EF-ECFC-8563F2F7E43A}"/>
                </a:ext>
              </a:extLst>
            </p:cNvPr>
            <p:cNvGrpSpPr/>
            <p:nvPr/>
          </p:nvGrpSpPr>
          <p:grpSpPr>
            <a:xfrm>
              <a:off x="8746561" y="3844883"/>
              <a:ext cx="2625605" cy="1112209"/>
              <a:chOff x="4795107" y="1412148"/>
              <a:chExt cx="2625605" cy="1112209"/>
            </a:xfrm>
          </p:grpSpPr>
          <p:pic>
            <p:nvPicPr>
              <p:cNvPr id="31" name="Picture 30">
                <a:extLst>
                  <a:ext uri="{FF2B5EF4-FFF2-40B4-BE49-F238E27FC236}">
                    <a16:creationId xmlns:a16="http://schemas.microsoft.com/office/drawing/2014/main" id="{77DB44DA-F513-438D-C366-94CBA10CE77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95107" y="1412148"/>
                <a:ext cx="1224693" cy="816462"/>
              </a:xfrm>
              <a:prstGeom prst="rect">
                <a:avLst/>
              </a:prstGeom>
            </p:spPr>
          </p:pic>
          <p:pic>
            <p:nvPicPr>
              <p:cNvPr id="32" name="Picture 31">
                <a:extLst>
                  <a:ext uri="{FF2B5EF4-FFF2-40B4-BE49-F238E27FC236}">
                    <a16:creationId xmlns:a16="http://schemas.microsoft.com/office/drawing/2014/main" id="{009BD46D-AA3C-CCFB-5A85-151FCE347CA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96019" y="1412148"/>
                <a:ext cx="1224693" cy="816462"/>
              </a:xfrm>
              <a:prstGeom prst="rect">
                <a:avLst/>
              </a:prstGeom>
            </p:spPr>
          </p:pic>
          <p:sp>
            <p:nvSpPr>
              <p:cNvPr id="33" name="TextBox 32">
                <a:extLst>
                  <a:ext uri="{FF2B5EF4-FFF2-40B4-BE49-F238E27FC236}">
                    <a16:creationId xmlns:a16="http://schemas.microsoft.com/office/drawing/2014/main" id="{710FF457-C5DD-00B6-53F0-0381B675F091}"/>
                  </a:ext>
                </a:extLst>
              </p:cNvPr>
              <p:cNvSpPr txBox="1"/>
              <p:nvPr/>
            </p:nvSpPr>
            <p:spPr>
              <a:xfrm>
                <a:off x="4929782" y="2268165"/>
                <a:ext cx="879795" cy="246221"/>
              </a:xfrm>
              <a:prstGeom prst="rect">
                <a:avLst/>
              </a:prstGeom>
              <a:noFill/>
            </p:spPr>
            <p:txBody>
              <a:bodyPr wrap="square" rtlCol="0">
                <a:spAutoFit/>
              </a:bodyPr>
              <a:lstStyle/>
              <a:p>
                <a:pPr algn="ctr"/>
                <a:r>
                  <a:rPr lang="en-US" sz="1000" dirty="0"/>
                  <a:t>Ayon</a:t>
                </a:r>
              </a:p>
            </p:txBody>
          </p:sp>
          <p:sp>
            <p:nvSpPr>
              <p:cNvPr id="34" name="TextBox 33">
                <a:extLst>
                  <a:ext uri="{FF2B5EF4-FFF2-40B4-BE49-F238E27FC236}">
                    <a16:creationId xmlns:a16="http://schemas.microsoft.com/office/drawing/2014/main" id="{AF034B1E-A1F1-A4D7-9438-F5E3DB7916FF}"/>
                  </a:ext>
                </a:extLst>
              </p:cNvPr>
              <p:cNvSpPr txBox="1"/>
              <p:nvPr/>
            </p:nvSpPr>
            <p:spPr>
              <a:xfrm>
                <a:off x="6382425" y="2278136"/>
                <a:ext cx="879795" cy="246221"/>
              </a:xfrm>
              <a:prstGeom prst="rect">
                <a:avLst/>
              </a:prstGeom>
              <a:noFill/>
            </p:spPr>
            <p:txBody>
              <a:bodyPr wrap="square" rtlCol="0">
                <a:spAutoFit/>
              </a:bodyPr>
              <a:lstStyle/>
              <a:p>
                <a:pPr algn="ctr"/>
                <a:r>
                  <a:rPr lang="en-US" sz="1000" dirty="0"/>
                  <a:t>Ayon</a:t>
                </a:r>
              </a:p>
            </p:txBody>
          </p:sp>
        </p:grpSp>
        <p:grpSp>
          <p:nvGrpSpPr>
            <p:cNvPr id="36" name="Group 35">
              <a:extLst>
                <a:ext uri="{FF2B5EF4-FFF2-40B4-BE49-F238E27FC236}">
                  <a16:creationId xmlns:a16="http://schemas.microsoft.com/office/drawing/2014/main" id="{CD93C91F-43A0-D117-5BBD-8DE737BD7194}"/>
                </a:ext>
              </a:extLst>
            </p:cNvPr>
            <p:cNvGrpSpPr/>
            <p:nvPr/>
          </p:nvGrpSpPr>
          <p:grpSpPr>
            <a:xfrm>
              <a:off x="8744472" y="5095961"/>
              <a:ext cx="2625605" cy="1112209"/>
              <a:chOff x="4795107" y="1412148"/>
              <a:chExt cx="2625605" cy="1112209"/>
            </a:xfrm>
          </p:grpSpPr>
          <p:pic>
            <p:nvPicPr>
              <p:cNvPr id="37" name="Picture 36">
                <a:extLst>
                  <a:ext uri="{FF2B5EF4-FFF2-40B4-BE49-F238E27FC236}">
                    <a16:creationId xmlns:a16="http://schemas.microsoft.com/office/drawing/2014/main" id="{8A66BCA7-CBA4-9D62-E35A-A11594AB1A8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95107" y="1412148"/>
                <a:ext cx="1224693" cy="816462"/>
              </a:xfrm>
              <a:prstGeom prst="rect">
                <a:avLst/>
              </a:prstGeom>
            </p:spPr>
          </p:pic>
          <p:pic>
            <p:nvPicPr>
              <p:cNvPr id="38" name="Picture 37">
                <a:extLst>
                  <a:ext uri="{FF2B5EF4-FFF2-40B4-BE49-F238E27FC236}">
                    <a16:creationId xmlns:a16="http://schemas.microsoft.com/office/drawing/2014/main" id="{F57B3A17-38E8-8772-11AA-927B8D9E9CA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96019" y="1412148"/>
                <a:ext cx="1224693" cy="816462"/>
              </a:xfrm>
              <a:prstGeom prst="rect">
                <a:avLst/>
              </a:prstGeom>
            </p:spPr>
          </p:pic>
          <p:sp>
            <p:nvSpPr>
              <p:cNvPr id="39" name="TextBox 38">
                <a:extLst>
                  <a:ext uri="{FF2B5EF4-FFF2-40B4-BE49-F238E27FC236}">
                    <a16:creationId xmlns:a16="http://schemas.microsoft.com/office/drawing/2014/main" id="{B4DD846F-FB35-0295-EE38-E90A7525450E}"/>
                  </a:ext>
                </a:extLst>
              </p:cNvPr>
              <p:cNvSpPr txBox="1"/>
              <p:nvPr/>
            </p:nvSpPr>
            <p:spPr>
              <a:xfrm>
                <a:off x="4929782" y="2268165"/>
                <a:ext cx="879795" cy="246221"/>
              </a:xfrm>
              <a:prstGeom prst="rect">
                <a:avLst/>
              </a:prstGeom>
              <a:noFill/>
            </p:spPr>
            <p:txBody>
              <a:bodyPr wrap="square" rtlCol="0">
                <a:spAutoFit/>
              </a:bodyPr>
              <a:lstStyle/>
              <a:p>
                <a:pPr algn="ctr"/>
                <a:r>
                  <a:rPr lang="en-US" sz="1000" dirty="0"/>
                  <a:t>Ayon</a:t>
                </a:r>
              </a:p>
            </p:txBody>
          </p:sp>
          <p:sp>
            <p:nvSpPr>
              <p:cNvPr id="40" name="TextBox 39">
                <a:extLst>
                  <a:ext uri="{FF2B5EF4-FFF2-40B4-BE49-F238E27FC236}">
                    <a16:creationId xmlns:a16="http://schemas.microsoft.com/office/drawing/2014/main" id="{88DE29BF-DE69-83EA-A28E-A3CCCD5C09A2}"/>
                  </a:ext>
                </a:extLst>
              </p:cNvPr>
              <p:cNvSpPr txBox="1"/>
              <p:nvPr/>
            </p:nvSpPr>
            <p:spPr>
              <a:xfrm>
                <a:off x="6382425" y="2278136"/>
                <a:ext cx="879795" cy="246221"/>
              </a:xfrm>
              <a:prstGeom prst="rect">
                <a:avLst/>
              </a:prstGeom>
              <a:noFill/>
            </p:spPr>
            <p:txBody>
              <a:bodyPr wrap="square" rtlCol="0">
                <a:spAutoFit/>
              </a:bodyPr>
              <a:lstStyle/>
              <a:p>
                <a:pPr algn="ctr"/>
                <a:r>
                  <a:rPr lang="en-US" sz="1000" dirty="0"/>
                  <a:t>Ayon</a:t>
                </a:r>
              </a:p>
            </p:txBody>
          </p:sp>
        </p:grpSp>
      </p:grpSp>
      <p:pic>
        <p:nvPicPr>
          <p:cNvPr id="41" name="Picture 40">
            <a:extLst>
              <a:ext uri="{FF2B5EF4-FFF2-40B4-BE49-F238E27FC236}">
                <a16:creationId xmlns:a16="http://schemas.microsoft.com/office/drawing/2014/main" id="{08EF256F-A993-5C08-852D-96D2DD5D5321}"/>
              </a:ext>
            </a:extLst>
          </p:cNvPr>
          <p:cNvPicPr>
            <a:picLocks noChangeAspect="1"/>
          </p:cNvPicPr>
          <p:nvPr/>
        </p:nvPicPr>
        <p:blipFill>
          <a:blip r:embed="rId4"/>
          <a:stretch>
            <a:fillRect/>
          </a:stretch>
        </p:blipFill>
        <p:spPr>
          <a:xfrm>
            <a:off x="5476617" y="4963315"/>
            <a:ext cx="1219200" cy="672505"/>
          </a:xfrm>
          <a:prstGeom prst="rect">
            <a:avLst/>
          </a:prstGeom>
        </p:spPr>
      </p:pic>
      <p:sp>
        <p:nvSpPr>
          <p:cNvPr id="14" name="TextBox 13">
            <a:extLst>
              <a:ext uri="{FF2B5EF4-FFF2-40B4-BE49-F238E27FC236}">
                <a16:creationId xmlns:a16="http://schemas.microsoft.com/office/drawing/2014/main" id="{DCCC44DA-BF95-F64E-1ABA-1D3C5FA327E9}"/>
              </a:ext>
            </a:extLst>
          </p:cNvPr>
          <p:cNvSpPr txBox="1"/>
          <p:nvPr/>
        </p:nvSpPr>
        <p:spPr>
          <a:xfrm>
            <a:off x="8604610" y="2631710"/>
            <a:ext cx="2737306" cy="400110"/>
          </a:xfrm>
          <a:prstGeom prst="rect">
            <a:avLst/>
          </a:prstGeom>
          <a:noFill/>
        </p:spPr>
        <p:txBody>
          <a:bodyPr wrap="square" rtlCol="0">
            <a:spAutoFit/>
          </a:bodyPr>
          <a:lstStyle/>
          <a:p>
            <a:r>
              <a:rPr lang="en-US" sz="1000" b="1" dirty="0"/>
              <a:t>Only headshots in team pictures. If click on images, go </a:t>
            </a:r>
            <a:r>
              <a:rPr lang="en-US" sz="1000" b="1"/>
              <a:t>to profile.</a:t>
            </a:r>
            <a:endParaRPr lang="en-US" sz="1000" b="1" dirty="0"/>
          </a:p>
        </p:txBody>
      </p:sp>
    </p:spTree>
    <p:extLst>
      <p:ext uri="{BB962C8B-B14F-4D97-AF65-F5344CB8AC3E}">
        <p14:creationId xmlns:p14="http://schemas.microsoft.com/office/powerpoint/2010/main" val="357138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4625433C-4743-7281-D7B9-CA0017CA22B5}"/>
              </a:ext>
            </a:extLst>
          </p:cNvPr>
          <p:cNvSpPr txBox="1"/>
          <p:nvPr/>
        </p:nvSpPr>
        <p:spPr>
          <a:xfrm>
            <a:off x="4917871" y="5595857"/>
            <a:ext cx="879795" cy="146085"/>
          </a:xfrm>
          <a:prstGeom prst="rect">
            <a:avLst/>
          </a:prstGeom>
          <a:noFill/>
        </p:spPr>
        <p:txBody>
          <a:bodyPr wrap="square" rtlCol="0">
            <a:spAutoFit/>
          </a:bodyPr>
          <a:lstStyle/>
          <a:p>
            <a:pPr algn="ctr"/>
            <a:r>
              <a:rPr lang="en-US" sz="1000" dirty="0"/>
              <a:t>Ayon</a:t>
            </a:r>
          </a:p>
        </p:txBody>
      </p:sp>
      <p:sp>
        <p:nvSpPr>
          <p:cNvPr id="51" name="TextBox 50">
            <a:extLst>
              <a:ext uri="{FF2B5EF4-FFF2-40B4-BE49-F238E27FC236}">
                <a16:creationId xmlns:a16="http://schemas.microsoft.com/office/drawing/2014/main" id="{616ED902-74CF-3424-039F-DD060EFC3E75}"/>
              </a:ext>
            </a:extLst>
          </p:cNvPr>
          <p:cNvSpPr txBox="1"/>
          <p:nvPr/>
        </p:nvSpPr>
        <p:spPr>
          <a:xfrm>
            <a:off x="6370514" y="5601773"/>
            <a:ext cx="879795" cy="146085"/>
          </a:xfrm>
          <a:prstGeom prst="rect">
            <a:avLst/>
          </a:prstGeom>
          <a:noFill/>
        </p:spPr>
        <p:txBody>
          <a:bodyPr wrap="square" rtlCol="0">
            <a:spAutoFit/>
          </a:bodyPr>
          <a:lstStyle/>
          <a:p>
            <a:pPr algn="ctr"/>
            <a:r>
              <a:rPr lang="en-US" sz="1000" dirty="0"/>
              <a:t>Ayon</a:t>
            </a:r>
          </a:p>
        </p:txBody>
      </p:sp>
      <p:sp>
        <p:nvSpPr>
          <p:cNvPr id="4" name="Rectangle 3">
            <a:extLst>
              <a:ext uri="{FF2B5EF4-FFF2-40B4-BE49-F238E27FC236}">
                <a16:creationId xmlns:a16="http://schemas.microsoft.com/office/drawing/2014/main" id="{68B9D5F2-C79D-6B70-B30B-A5CC49ED0FAB}"/>
              </a:ext>
            </a:extLst>
          </p:cNvPr>
          <p:cNvSpPr/>
          <p:nvPr/>
        </p:nvSpPr>
        <p:spPr>
          <a:xfrm>
            <a:off x="4518869" y="520117"/>
            <a:ext cx="3154261" cy="567095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DE4648A-A1D5-E88E-B028-CF2A14B73068}"/>
              </a:ext>
            </a:extLst>
          </p:cNvPr>
          <p:cNvCxnSpPr/>
          <p:nvPr/>
        </p:nvCxnSpPr>
        <p:spPr>
          <a:xfrm>
            <a:off x="4689446" y="755009"/>
            <a:ext cx="2600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ED4F4A8-6F60-8923-C41E-504FD8F2CE9F}"/>
              </a:ext>
            </a:extLst>
          </p:cNvPr>
          <p:cNvCxnSpPr/>
          <p:nvPr/>
        </p:nvCxnSpPr>
        <p:spPr>
          <a:xfrm>
            <a:off x="4699233" y="857075"/>
            <a:ext cx="2600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59E3D91-0AD4-C2DA-9E94-81BD8F8290B4}"/>
              </a:ext>
            </a:extLst>
          </p:cNvPr>
          <p:cNvCxnSpPr/>
          <p:nvPr/>
        </p:nvCxnSpPr>
        <p:spPr>
          <a:xfrm>
            <a:off x="4707622" y="966132"/>
            <a:ext cx="260059"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59691DF-B3B2-9464-8297-0D50FFBC22BE}"/>
              </a:ext>
            </a:extLst>
          </p:cNvPr>
          <p:cNvSpPr txBox="1"/>
          <p:nvPr/>
        </p:nvSpPr>
        <p:spPr>
          <a:xfrm>
            <a:off x="4047259" y="6334869"/>
            <a:ext cx="4031082" cy="369332"/>
          </a:xfrm>
          <a:prstGeom prst="rect">
            <a:avLst/>
          </a:prstGeom>
          <a:noFill/>
        </p:spPr>
        <p:txBody>
          <a:bodyPr wrap="square" rtlCol="0">
            <a:spAutoFit/>
          </a:bodyPr>
          <a:lstStyle/>
          <a:p>
            <a:pPr algn="ctr"/>
            <a:r>
              <a:rPr lang="en-US" dirty="0"/>
              <a:t>Tournament Page(Scrollable)</a:t>
            </a:r>
          </a:p>
        </p:txBody>
      </p:sp>
      <p:sp>
        <p:nvSpPr>
          <p:cNvPr id="2" name="Rectangle 1">
            <a:extLst>
              <a:ext uri="{FF2B5EF4-FFF2-40B4-BE49-F238E27FC236}">
                <a16:creationId xmlns:a16="http://schemas.microsoft.com/office/drawing/2014/main" id="{CC50C259-AEFC-7979-62B1-A201885F1870}"/>
              </a:ext>
            </a:extLst>
          </p:cNvPr>
          <p:cNvSpPr/>
          <p:nvPr/>
        </p:nvSpPr>
        <p:spPr>
          <a:xfrm>
            <a:off x="4518869" y="5645791"/>
            <a:ext cx="3154261" cy="54528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CA3D46C6-379F-1DF8-0E5F-3C25CF3CF137}"/>
              </a:ext>
            </a:extLst>
          </p:cNvPr>
          <p:cNvSpPr txBox="1"/>
          <p:nvPr/>
        </p:nvSpPr>
        <p:spPr>
          <a:xfrm>
            <a:off x="4564659" y="5795317"/>
            <a:ext cx="556466" cy="246221"/>
          </a:xfrm>
          <a:prstGeom prst="rect">
            <a:avLst/>
          </a:prstGeom>
          <a:noFill/>
        </p:spPr>
        <p:txBody>
          <a:bodyPr wrap="square" rtlCol="0">
            <a:spAutoFit/>
          </a:bodyPr>
          <a:lstStyle/>
          <a:p>
            <a:r>
              <a:rPr lang="en-US" sz="1000" dirty="0"/>
              <a:t>Images</a:t>
            </a:r>
          </a:p>
        </p:txBody>
      </p:sp>
      <p:sp>
        <p:nvSpPr>
          <p:cNvPr id="5" name="TextBox 4">
            <a:extLst>
              <a:ext uri="{FF2B5EF4-FFF2-40B4-BE49-F238E27FC236}">
                <a16:creationId xmlns:a16="http://schemas.microsoft.com/office/drawing/2014/main" id="{C041FAD6-BD26-2BB9-EB5E-8D6A549B565A}"/>
              </a:ext>
            </a:extLst>
          </p:cNvPr>
          <p:cNvSpPr txBox="1"/>
          <p:nvPr/>
        </p:nvSpPr>
        <p:spPr>
          <a:xfrm>
            <a:off x="5048083" y="5795317"/>
            <a:ext cx="545984" cy="246221"/>
          </a:xfrm>
          <a:prstGeom prst="rect">
            <a:avLst/>
          </a:prstGeom>
          <a:noFill/>
        </p:spPr>
        <p:txBody>
          <a:bodyPr wrap="square" rtlCol="0">
            <a:spAutoFit/>
          </a:bodyPr>
          <a:lstStyle/>
          <a:p>
            <a:r>
              <a:rPr lang="en-US" sz="1000" dirty="0"/>
              <a:t>Fixture</a:t>
            </a:r>
          </a:p>
        </p:txBody>
      </p:sp>
      <p:sp>
        <p:nvSpPr>
          <p:cNvPr id="10" name="TextBox 9">
            <a:extLst>
              <a:ext uri="{FF2B5EF4-FFF2-40B4-BE49-F238E27FC236}">
                <a16:creationId xmlns:a16="http://schemas.microsoft.com/office/drawing/2014/main" id="{2E24A3CA-C0C1-D935-1197-A25C8796758B}"/>
              </a:ext>
            </a:extLst>
          </p:cNvPr>
          <p:cNvSpPr txBox="1"/>
          <p:nvPr/>
        </p:nvSpPr>
        <p:spPr>
          <a:xfrm>
            <a:off x="5539535" y="5795320"/>
            <a:ext cx="556466" cy="246221"/>
          </a:xfrm>
          <a:prstGeom prst="rect">
            <a:avLst/>
          </a:prstGeom>
          <a:noFill/>
        </p:spPr>
        <p:txBody>
          <a:bodyPr wrap="square" rtlCol="0">
            <a:spAutoFit/>
          </a:bodyPr>
          <a:lstStyle/>
          <a:p>
            <a:r>
              <a:rPr lang="en-US" sz="1000" dirty="0"/>
              <a:t>Players</a:t>
            </a:r>
          </a:p>
        </p:txBody>
      </p:sp>
      <p:sp>
        <p:nvSpPr>
          <p:cNvPr id="11" name="TextBox 10">
            <a:extLst>
              <a:ext uri="{FF2B5EF4-FFF2-40B4-BE49-F238E27FC236}">
                <a16:creationId xmlns:a16="http://schemas.microsoft.com/office/drawing/2014/main" id="{69B9CB51-9360-26EA-5310-FFD3F7B123D6}"/>
              </a:ext>
            </a:extLst>
          </p:cNvPr>
          <p:cNvSpPr txBox="1"/>
          <p:nvPr/>
        </p:nvSpPr>
        <p:spPr>
          <a:xfrm>
            <a:off x="6086217" y="5795317"/>
            <a:ext cx="501235" cy="246221"/>
          </a:xfrm>
          <a:prstGeom prst="rect">
            <a:avLst/>
          </a:prstGeom>
          <a:noFill/>
        </p:spPr>
        <p:txBody>
          <a:bodyPr wrap="square" rtlCol="0">
            <a:spAutoFit/>
          </a:bodyPr>
          <a:lstStyle/>
          <a:p>
            <a:pPr algn="ctr"/>
            <a:r>
              <a:rPr lang="en-US" sz="1000" dirty="0"/>
              <a:t>Rules</a:t>
            </a:r>
          </a:p>
        </p:txBody>
      </p:sp>
      <p:sp>
        <p:nvSpPr>
          <p:cNvPr id="12" name="TextBox 11">
            <a:extLst>
              <a:ext uri="{FF2B5EF4-FFF2-40B4-BE49-F238E27FC236}">
                <a16:creationId xmlns:a16="http://schemas.microsoft.com/office/drawing/2014/main" id="{543E76AC-6FDC-1CD9-8BC4-B684449E0652}"/>
              </a:ext>
            </a:extLst>
          </p:cNvPr>
          <p:cNvSpPr txBox="1"/>
          <p:nvPr/>
        </p:nvSpPr>
        <p:spPr>
          <a:xfrm>
            <a:off x="6634995" y="5795320"/>
            <a:ext cx="545984" cy="246221"/>
          </a:xfrm>
          <a:prstGeom prst="rect">
            <a:avLst/>
          </a:prstGeom>
          <a:noFill/>
        </p:spPr>
        <p:txBody>
          <a:bodyPr wrap="square" rtlCol="0">
            <a:spAutoFit/>
          </a:bodyPr>
          <a:lstStyle/>
          <a:p>
            <a:r>
              <a:rPr lang="en-US" sz="1000" dirty="0"/>
              <a:t>Teams</a:t>
            </a:r>
          </a:p>
        </p:txBody>
      </p:sp>
      <p:sp>
        <p:nvSpPr>
          <p:cNvPr id="13" name="TextBox 12">
            <a:extLst>
              <a:ext uri="{FF2B5EF4-FFF2-40B4-BE49-F238E27FC236}">
                <a16:creationId xmlns:a16="http://schemas.microsoft.com/office/drawing/2014/main" id="{6DA5FF5B-E2CC-A764-77AB-0EF3D34955BA}"/>
              </a:ext>
            </a:extLst>
          </p:cNvPr>
          <p:cNvSpPr txBox="1"/>
          <p:nvPr/>
        </p:nvSpPr>
        <p:spPr>
          <a:xfrm>
            <a:off x="7159832" y="5795317"/>
            <a:ext cx="485163" cy="246221"/>
          </a:xfrm>
          <a:prstGeom prst="rect">
            <a:avLst/>
          </a:prstGeom>
          <a:solidFill>
            <a:srgbClr val="FFFF00"/>
          </a:solidFill>
        </p:spPr>
        <p:txBody>
          <a:bodyPr wrap="square" rtlCol="0">
            <a:spAutoFit/>
          </a:bodyPr>
          <a:lstStyle/>
          <a:p>
            <a:r>
              <a:rPr lang="en-US" sz="1000" dirty="0"/>
              <a:t>Score</a:t>
            </a:r>
          </a:p>
        </p:txBody>
      </p:sp>
      <p:sp>
        <p:nvSpPr>
          <p:cNvPr id="24" name="Rectangle: Rounded Corners 23">
            <a:extLst>
              <a:ext uri="{FF2B5EF4-FFF2-40B4-BE49-F238E27FC236}">
                <a16:creationId xmlns:a16="http://schemas.microsoft.com/office/drawing/2014/main" id="{6DC72830-0151-3B49-699E-454C70935E4F}"/>
              </a:ext>
            </a:extLst>
          </p:cNvPr>
          <p:cNvSpPr/>
          <p:nvPr/>
        </p:nvSpPr>
        <p:spPr>
          <a:xfrm>
            <a:off x="7566870" y="1090572"/>
            <a:ext cx="86514" cy="1618944"/>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888E7569-348C-6940-D66C-7F3468B3DE39}"/>
              </a:ext>
            </a:extLst>
          </p:cNvPr>
          <p:cNvSpPr txBox="1"/>
          <p:nvPr/>
        </p:nvSpPr>
        <p:spPr>
          <a:xfrm>
            <a:off x="8604610" y="1900045"/>
            <a:ext cx="2737306" cy="400110"/>
          </a:xfrm>
          <a:prstGeom prst="rect">
            <a:avLst/>
          </a:prstGeom>
          <a:noFill/>
        </p:spPr>
        <p:txBody>
          <a:bodyPr wrap="square" rtlCol="0">
            <a:spAutoFit/>
          </a:bodyPr>
          <a:lstStyle/>
          <a:p>
            <a:r>
              <a:rPr lang="en-US" sz="1000" b="1" dirty="0"/>
              <a:t>Practice matches of tournament in announcements section</a:t>
            </a:r>
          </a:p>
        </p:txBody>
      </p:sp>
      <p:sp>
        <p:nvSpPr>
          <p:cNvPr id="15" name="TextBox 14">
            <a:extLst>
              <a:ext uri="{FF2B5EF4-FFF2-40B4-BE49-F238E27FC236}">
                <a16:creationId xmlns:a16="http://schemas.microsoft.com/office/drawing/2014/main" id="{8221D615-7649-99D0-BB45-4584E711E607}"/>
              </a:ext>
            </a:extLst>
          </p:cNvPr>
          <p:cNvSpPr txBox="1"/>
          <p:nvPr/>
        </p:nvSpPr>
        <p:spPr>
          <a:xfrm>
            <a:off x="4518869" y="1030523"/>
            <a:ext cx="3154261" cy="261610"/>
          </a:xfrm>
          <a:prstGeom prst="rect">
            <a:avLst/>
          </a:prstGeom>
          <a:noFill/>
        </p:spPr>
        <p:txBody>
          <a:bodyPr wrap="square">
            <a:spAutoFit/>
          </a:bodyPr>
          <a:lstStyle/>
          <a:p>
            <a:pPr algn="ctr"/>
            <a:r>
              <a:rPr lang="en-US" sz="1100" b="1" i="0" dirty="0">
                <a:solidFill>
                  <a:srgbClr val="212529"/>
                </a:solidFill>
                <a:effectLst/>
                <a:latin typeface="system-ui"/>
              </a:rPr>
              <a:t>League Games Day 1</a:t>
            </a:r>
          </a:p>
        </p:txBody>
      </p:sp>
      <p:graphicFrame>
        <p:nvGraphicFramePr>
          <p:cNvPr id="16" name="Table 16">
            <a:extLst>
              <a:ext uri="{FF2B5EF4-FFF2-40B4-BE49-F238E27FC236}">
                <a16:creationId xmlns:a16="http://schemas.microsoft.com/office/drawing/2014/main" id="{2DE9FF83-1C7D-33FF-9C32-20D48DFF6F61}"/>
              </a:ext>
            </a:extLst>
          </p:cNvPr>
          <p:cNvGraphicFramePr>
            <a:graphicFrameLocks noGrp="1"/>
          </p:cNvGraphicFramePr>
          <p:nvPr>
            <p:extLst>
              <p:ext uri="{D42A27DB-BD31-4B8C-83A1-F6EECF244321}">
                <p14:modId xmlns:p14="http://schemas.microsoft.com/office/powerpoint/2010/main" val="495128002"/>
              </p:ext>
            </p:extLst>
          </p:nvPr>
        </p:nvGraphicFramePr>
        <p:xfrm>
          <a:off x="4625130" y="1476539"/>
          <a:ext cx="2929388" cy="1957760"/>
        </p:xfrm>
        <a:graphic>
          <a:graphicData uri="http://schemas.openxmlformats.org/drawingml/2006/table">
            <a:tbl>
              <a:tblPr firstRow="1" bandRow="1">
                <a:tableStyleId>{5C22544A-7EE6-4342-B048-85BDC9FD1C3A}</a:tableStyleId>
              </a:tblPr>
              <a:tblGrid>
                <a:gridCol w="981392">
                  <a:extLst>
                    <a:ext uri="{9D8B030D-6E8A-4147-A177-3AD203B41FA5}">
                      <a16:colId xmlns:a16="http://schemas.microsoft.com/office/drawing/2014/main" val="2790053631"/>
                    </a:ext>
                  </a:extLst>
                </a:gridCol>
                <a:gridCol w="973998">
                  <a:extLst>
                    <a:ext uri="{9D8B030D-6E8A-4147-A177-3AD203B41FA5}">
                      <a16:colId xmlns:a16="http://schemas.microsoft.com/office/drawing/2014/main" val="117777280"/>
                    </a:ext>
                  </a:extLst>
                </a:gridCol>
                <a:gridCol w="973998">
                  <a:extLst>
                    <a:ext uri="{9D8B030D-6E8A-4147-A177-3AD203B41FA5}">
                      <a16:colId xmlns:a16="http://schemas.microsoft.com/office/drawing/2014/main" val="2693197639"/>
                    </a:ext>
                  </a:extLst>
                </a:gridCol>
              </a:tblGrid>
              <a:tr h="312304">
                <a:tc gridSpan="3">
                  <a:txBody>
                    <a:bodyPr/>
                    <a:lstStyle/>
                    <a:p>
                      <a:pPr algn="ctr">
                        <a:lnSpc>
                          <a:spcPct val="150000"/>
                        </a:lnSpc>
                      </a:pPr>
                      <a:r>
                        <a:rPr lang="en-US" sz="1000" dirty="0"/>
                        <a:t>Group 1 Games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839508978"/>
                  </a:ext>
                </a:extLst>
              </a:tr>
              <a:tr h="312304">
                <a:tc gridSpan="3">
                  <a:txBody>
                    <a:bodyPr/>
                    <a:lstStyle/>
                    <a:p>
                      <a:pPr algn="ctr"/>
                      <a:r>
                        <a:rPr lang="en-US" sz="1000" dirty="0"/>
                        <a:t>ASC Woodward, Saturday, 10/29: Winning Game Point: 1, Losing Game Point: 0</a:t>
                      </a:r>
                    </a:p>
                  </a:txBody>
                  <a:tcPr/>
                </a:tc>
                <a:tc hMerge="1">
                  <a:txBody>
                    <a:bodyPr/>
                    <a:lstStyle/>
                    <a:p>
                      <a:pPr algn="ctr"/>
                      <a:endParaRPr lang="en-US" sz="1000" dirty="0"/>
                    </a:p>
                  </a:txBody>
                  <a:tcPr/>
                </a:tc>
                <a:tc hMerge="1">
                  <a:txBody>
                    <a:bodyPr/>
                    <a:lstStyle/>
                    <a:p>
                      <a:pPr algn="ctr"/>
                      <a:endParaRPr lang="en-US" sz="1000" dirty="0"/>
                    </a:p>
                  </a:txBody>
                  <a:tcPr/>
                </a:tc>
                <a:extLst>
                  <a:ext uri="{0D108BD9-81ED-4DB2-BD59-A6C34878D82A}">
                    <a16:rowId xmlns:a16="http://schemas.microsoft.com/office/drawing/2014/main" val="173063107"/>
                  </a:ext>
                </a:extLst>
              </a:tr>
              <a:tr h="312304">
                <a:tc>
                  <a:txBody>
                    <a:bodyPr/>
                    <a:lstStyle/>
                    <a:p>
                      <a:pPr algn="ctr"/>
                      <a:r>
                        <a:rPr lang="en-US" sz="1000" dirty="0"/>
                        <a:t>Sami</a:t>
                      </a:r>
                    </a:p>
                  </a:txBody>
                  <a:tcPr/>
                </a:tc>
                <a:tc>
                  <a:txBody>
                    <a:bodyPr/>
                    <a:lstStyle/>
                    <a:p>
                      <a:pPr algn="ctr"/>
                      <a:r>
                        <a:rPr lang="en-US" sz="1000" dirty="0">
                          <a:solidFill>
                            <a:schemeClr val="bg1"/>
                          </a:solidFill>
                        </a:rPr>
                        <a:t>25-23</a:t>
                      </a:r>
                    </a:p>
                  </a:txBody>
                  <a:tcPr>
                    <a:solidFill>
                      <a:schemeClr val="accent6">
                        <a:lumMod val="75000"/>
                      </a:schemeClr>
                    </a:solidFill>
                  </a:tcPr>
                </a:tc>
                <a:tc>
                  <a:txBody>
                    <a:bodyPr/>
                    <a:lstStyle/>
                    <a:p>
                      <a:pPr algn="ctr"/>
                      <a:r>
                        <a:rPr lang="en-US" sz="1000" dirty="0" err="1"/>
                        <a:t>Shajal</a:t>
                      </a:r>
                      <a:endParaRPr lang="en-US" sz="1000" dirty="0"/>
                    </a:p>
                  </a:txBody>
                  <a:tcPr/>
                </a:tc>
                <a:extLst>
                  <a:ext uri="{0D108BD9-81ED-4DB2-BD59-A6C34878D82A}">
                    <a16:rowId xmlns:a16="http://schemas.microsoft.com/office/drawing/2014/main" val="1351676239"/>
                  </a:ext>
                </a:extLst>
              </a:tr>
              <a:tr h="312304">
                <a:tc>
                  <a:txBody>
                    <a:bodyPr/>
                    <a:lstStyle/>
                    <a:p>
                      <a:pPr algn="ctr"/>
                      <a:r>
                        <a:rPr lang="en-US" sz="1000" dirty="0"/>
                        <a:t>Sami</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n-lt"/>
                          <a:ea typeface="+mn-ea"/>
                          <a:cs typeface="+mn-cs"/>
                        </a:rPr>
                        <a:t>25-23</a:t>
                      </a:r>
                    </a:p>
                  </a:txBody>
                  <a:tcPr>
                    <a:solidFill>
                      <a:schemeClr val="accent6">
                        <a:lumMod val="75000"/>
                      </a:schemeClr>
                    </a:solidFill>
                  </a:tcPr>
                </a:tc>
                <a:tc>
                  <a:txBody>
                    <a:bodyPr/>
                    <a:lstStyle/>
                    <a:p>
                      <a:pPr algn="ctr"/>
                      <a:r>
                        <a:rPr lang="en-US" sz="1000" dirty="0" err="1"/>
                        <a:t>Shajal</a:t>
                      </a:r>
                      <a:endParaRPr lang="en-US" sz="1000" dirty="0"/>
                    </a:p>
                  </a:txBody>
                  <a:tcPr/>
                </a:tc>
                <a:extLst>
                  <a:ext uri="{0D108BD9-81ED-4DB2-BD59-A6C34878D82A}">
                    <a16:rowId xmlns:a16="http://schemas.microsoft.com/office/drawing/2014/main" val="4128064564"/>
                  </a:ext>
                </a:extLst>
              </a:tr>
              <a:tr h="312304">
                <a:tc>
                  <a:txBody>
                    <a:bodyPr/>
                    <a:lstStyle/>
                    <a:p>
                      <a:pPr algn="ctr"/>
                      <a:r>
                        <a:rPr lang="en-US" sz="1000" dirty="0"/>
                        <a:t>Sami</a:t>
                      </a:r>
                    </a:p>
                  </a:txBody>
                  <a:tcPr/>
                </a:tc>
                <a:tc>
                  <a:txBody>
                    <a:bodyPr/>
                    <a:lstStyle/>
                    <a:p>
                      <a:pPr algn="ctr"/>
                      <a:r>
                        <a:rPr lang="en-US" sz="1000" dirty="0">
                          <a:solidFill>
                            <a:schemeClr val="bg1"/>
                          </a:solidFill>
                        </a:rPr>
                        <a:t>25-23</a:t>
                      </a:r>
                    </a:p>
                  </a:txBody>
                  <a:tcPr>
                    <a:solidFill>
                      <a:schemeClr val="accent6">
                        <a:lumMod val="75000"/>
                      </a:schemeClr>
                    </a:solidFill>
                  </a:tcPr>
                </a:tc>
                <a:tc>
                  <a:txBody>
                    <a:bodyPr/>
                    <a:lstStyle/>
                    <a:p>
                      <a:pPr algn="ctr"/>
                      <a:r>
                        <a:rPr lang="en-US" sz="1000" dirty="0" err="1"/>
                        <a:t>Shajal</a:t>
                      </a:r>
                      <a:endParaRPr lang="en-US" sz="1000" dirty="0"/>
                    </a:p>
                  </a:txBody>
                  <a:tcPr/>
                </a:tc>
                <a:extLst>
                  <a:ext uri="{0D108BD9-81ED-4DB2-BD59-A6C34878D82A}">
                    <a16:rowId xmlns:a16="http://schemas.microsoft.com/office/drawing/2014/main" val="3357607158"/>
                  </a:ext>
                </a:extLst>
              </a:tr>
              <a:tr h="312304">
                <a:tc>
                  <a:txBody>
                    <a:bodyPr/>
                    <a:lstStyle/>
                    <a:p>
                      <a:pPr algn="ctr"/>
                      <a:r>
                        <a:rPr lang="en-US" sz="1000" dirty="0"/>
                        <a:t>Sami</a:t>
                      </a:r>
                    </a:p>
                  </a:txBody>
                  <a:tcPr/>
                </a:tc>
                <a:tc>
                  <a:txBody>
                    <a:bodyPr/>
                    <a:lstStyle/>
                    <a:p>
                      <a:pPr algn="ctr"/>
                      <a:r>
                        <a:rPr lang="en-US" sz="1000" dirty="0">
                          <a:solidFill>
                            <a:schemeClr val="bg1"/>
                          </a:solidFill>
                        </a:rPr>
                        <a:t>25-23</a:t>
                      </a:r>
                    </a:p>
                  </a:txBody>
                  <a:tcPr>
                    <a:solidFill>
                      <a:schemeClr val="accent6">
                        <a:lumMod val="75000"/>
                      </a:schemeClr>
                    </a:solidFill>
                  </a:tcPr>
                </a:tc>
                <a:tc>
                  <a:txBody>
                    <a:bodyPr/>
                    <a:lstStyle/>
                    <a:p>
                      <a:pPr algn="ctr"/>
                      <a:r>
                        <a:rPr lang="en-US" sz="1000" dirty="0" err="1"/>
                        <a:t>Shajal</a:t>
                      </a:r>
                      <a:endParaRPr lang="en-US" sz="1000" dirty="0"/>
                    </a:p>
                  </a:txBody>
                  <a:tcPr/>
                </a:tc>
                <a:extLst>
                  <a:ext uri="{0D108BD9-81ED-4DB2-BD59-A6C34878D82A}">
                    <a16:rowId xmlns:a16="http://schemas.microsoft.com/office/drawing/2014/main" val="2718561533"/>
                  </a:ext>
                </a:extLst>
              </a:tr>
            </a:tbl>
          </a:graphicData>
        </a:graphic>
      </p:graphicFrame>
      <p:graphicFrame>
        <p:nvGraphicFramePr>
          <p:cNvPr id="20" name="Table 16">
            <a:extLst>
              <a:ext uri="{FF2B5EF4-FFF2-40B4-BE49-F238E27FC236}">
                <a16:creationId xmlns:a16="http://schemas.microsoft.com/office/drawing/2014/main" id="{A4A44210-1344-D564-5AED-4645BBD1950E}"/>
              </a:ext>
            </a:extLst>
          </p:cNvPr>
          <p:cNvGraphicFramePr>
            <a:graphicFrameLocks noGrp="1"/>
          </p:cNvGraphicFramePr>
          <p:nvPr>
            <p:extLst>
              <p:ext uri="{D42A27DB-BD31-4B8C-83A1-F6EECF244321}">
                <p14:modId xmlns:p14="http://schemas.microsoft.com/office/powerpoint/2010/main" val="1318191738"/>
              </p:ext>
            </p:extLst>
          </p:nvPr>
        </p:nvGraphicFramePr>
        <p:xfrm>
          <a:off x="4638624" y="3584719"/>
          <a:ext cx="2929388" cy="1957760"/>
        </p:xfrm>
        <a:graphic>
          <a:graphicData uri="http://schemas.openxmlformats.org/drawingml/2006/table">
            <a:tbl>
              <a:tblPr firstRow="1" bandRow="1">
                <a:tableStyleId>{5C22544A-7EE6-4342-B048-85BDC9FD1C3A}</a:tableStyleId>
              </a:tblPr>
              <a:tblGrid>
                <a:gridCol w="981392">
                  <a:extLst>
                    <a:ext uri="{9D8B030D-6E8A-4147-A177-3AD203B41FA5}">
                      <a16:colId xmlns:a16="http://schemas.microsoft.com/office/drawing/2014/main" val="2790053631"/>
                    </a:ext>
                  </a:extLst>
                </a:gridCol>
                <a:gridCol w="973998">
                  <a:extLst>
                    <a:ext uri="{9D8B030D-6E8A-4147-A177-3AD203B41FA5}">
                      <a16:colId xmlns:a16="http://schemas.microsoft.com/office/drawing/2014/main" val="117777280"/>
                    </a:ext>
                  </a:extLst>
                </a:gridCol>
                <a:gridCol w="973998">
                  <a:extLst>
                    <a:ext uri="{9D8B030D-6E8A-4147-A177-3AD203B41FA5}">
                      <a16:colId xmlns:a16="http://schemas.microsoft.com/office/drawing/2014/main" val="2693197639"/>
                    </a:ext>
                  </a:extLst>
                </a:gridCol>
              </a:tblGrid>
              <a:tr h="312304">
                <a:tc gridSpan="3">
                  <a:txBody>
                    <a:bodyPr/>
                    <a:lstStyle/>
                    <a:p>
                      <a:pPr algn="ctr">
                        <a:lnSpc>
                          <a:spcPct val="150000"/>
                        </a:lnSpc>
                      </a:pPr>
                      <a:r>
                        <a:rPr lang="en-US" sz="1000" dirty="0"/>
                        <a:t>Group 2 Games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839508978"/>
                  </a:ext>
                </a:extLst>
              </a:tr>
              <a:tr h="312304">
                <a:tc gridSpan="3">
                  <a:txBody>
                    <a:bodyPr/>
                    <a:lstStyle/>
                    <a:p>
                      <a:pPr algn="ctr"/>
                      <a:r>
                        <a:rPr lang="en-US" sz="1000" dirty="0"/>
                        <a:t>ASC Woodward, Saturday, 10/29: Winning Game Point: 1, Losing Game Point: 0</a:t>
                      </a:r>
                    </a:p>
                  </a:txBody>
                  <a:tcPr/>
                </a:tc>
                <a:tc hMerge="1">
                  <a:txBody>
                    <a:bodyPr/>
                    <a:lstStyle/>
                    <a:p>
                      <a:pPr algn="ctr"/>
                      <a:endParaRPr lang="en-US" sz="1000" dirty="0"/>
                    </a:p>
                  </a:txBody>
                  <a:tcPr/>
                </a:tc>
                <a:tc hMerge="1">
                  <a:txBody>
                    <a:bodyPr/>
                    <a:lstStyle/>
                    <a:p>
                      <a:pPr algn="ctr"/>
                      <a:endParaRPr lang="en-US" sz="1000" dirty="0"/>
                    </a:p>
                  </a:txBody>
                  <a:tcPr/>
                </a:tc>
                <a:extLst>
                  <a:ext uri="{0D108BD9-81ED-4DB2-BD59-A6C34878D82A}">
                    <a16:rowId xmlns:a16="http://schemas.microsoft.com/office/drawing/2014/main" val="173063107"/>
                  </a:ext>
                </a:extLst>
              </a:tr>
              <a:tr h="312304">
                <a:tc>
                  <a:txBody>
                    <a:bodyPr/>
                    <a:lstStyle/>
                    <a:p>
                      <a:pPr algn="ctr"/>
                      <a:r>
                        <a:rPr lang="en-US" sz="1000" dirty="0"/>
                        <a:t>Sami</a:t>
                      </a:r>
                    </a:p>
                  </a:txBody>
                  <a:tcPr/>
                </a:tc>
                <a:tc>
                  <a:txBody>
                    <a:bodyPr/>
                    <a:lstStyle/>
                    <a:p>
                      <a:pPr algn="ctr"/>
                      <a:r>
                        <a:rPr lang="en-US" sz="1000" dirty="0">
                          <a:solidFill>
                            <a:schemeClr val="bg1"/>
                          </a:solidFill>
                        </a:rPr>
                        <a:t>25-23</a:t>
                      </a:r>
                    </a:p>
                  </a:txBody>
                  <a:tcPr>
                    <a:solidFill>
                      <a:schemeClr val="accent6">
                        <a:lumMod val="75000"/>
                      </a:schemeClr>
                    </a:solidFill>
                  </a:tcPr>
                </a:tc>
                <a:tc>
                  <a:txBody>
                    <a:bodyPr/>
                    <a:lstStyle/>
                    <a:p>
                      <a:pPr algn="ctr"/>
                      <a:r>
                        <a:rPr lang="en-US" sz="1000" dirty="0" err="1"/>
                        <a:t>Shajal</a:t>
                      </a:r>
                      <a:endParaRPr lang="en-US" sz="1000" dirty="0"/>
                    </a:p>
                  </a:txBody>
                  <a:tcPr/>
                </a:tc>
                <a:extLst>
                  <a:ext uri="{0D108BD9-81ED-4DB2-BD59-A6C34878D82A}">
                    <a16:rowId xmlns:a16="http://schemas.microsoft.com/office/drawing/2014/main" val="1351676239"/>
                  </a:ext>
                </a:extLst>
              </a:tr>
              <a:tr h="312304">
                <a:tc>
                  <a:txBody>
                    <a:bodyPr/>
                    <a:lstStyle/>
                    <a:p>
                      <a:pPr algn="ctr"/>
                      <a:r>
                        <a:rPr lang="en-US" sz="1000" dirty="0"/>
                        <a:t>Sami</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n-lt"/>
                          <a:ea typeface="+mn-ea"/>
                          <a:cs typeface="+mn-cs"/>
                        </a:rPr>
                        <a:t>25-23</a:t>
                      </a:r>
                    </a:p>
                  </a:txBody>
                  <a:tcPr>
                    <a:solidFill>
                      <a:schemeClr val="accent6">
                        <a:lumMod val="75000"/>
                      </a:schemeClr>
                    </a:solidFill>
                  </a:tcPr>
                </a:tc>
                <a:tc>
                  <a:txBody>
                    <a:bodyPr/>
                    <a:lstStyle/>
                    <a:p>
                      <a:pPr algn="ctr"/>
                      <a:r>
                        <a:rPr lang="en-US" sz="1000" dirty="0" err="1"/>
                        <a:t>Shajal</a:t>
                      </a:r>
                      <a:endParaRPr lang="en-US" sz="1000" dirty="0"/>
                    </a:p>
                  </a:txBody>
                  <a:tcPr/>
                </a:tc>
                <a:extLst>
                  <a:ext uri="{0D108BD9-81ED-4DB2-BD59-A6C34878D82A}">
                    <a16:rowId xmlns:a16="http://schemas.microsoft.com/office/drawing/2014/main" val="4128064564"/>
                  </a:ext>
                </a:extLst>
              </a:tr>
              <a:tr h="312304">
                <a:tc>
                  <a:txBody>
                    <a:bodyPr/>
                    <a:lstStyle/>
                    <a:p>
                      <a:pPr algn="ctr"/>
                      <a:r>
                        <a:rPr lang="en-US" sz="1000" dirty="0"/>
                        <a:t>Sami</a:t>
                      </a:r>
                    </a:p>
                  </a:txBody>
                  <a:tcPr/>
                </a:tc>
                <a:tc>
                  <a:txBody>
                    <a:bodyPr/>
                    <a:lstStyle/>
                    <a:p>
                      <a:pPr algn="ctr"/>
                      <a:r>
                        <a:rPr lang="en-US" sz="1000" dirty="0">
                          <a:solidFill>
                            <a:schemeClr val="bg1"/>
                          </a:solidFill>
                        </a:rPr>
                        <a:t>25-23</a:t>
                      </a:r>
                    </a:p>
                  </a:txBody>
                  <a:tcPr>
                    <a:solidFill>
                      <a:schemeClr val="accent6">
                        <a:lumMod val="75000"/>
                      </a:schemeClr>
                    </a:solidFill>
                  </a:tcPr>
                </a:tc>
                <a:tc>
                  <a:txBody>
                    <a:bodyPr/>
                    <a:lstStyle/>
                    <a:p>
                      <a:pPr algn="ctr"/>
                      <a:r>
                        <a:rPr lang="en-US" sz="1000" dirty="0" err="1"/>
                        <a:t>Shajal</a:t>
                      </a:r>
                      <a:endParaRPr lang="en-US" sz="1000" dirty="0"/>
                    </a:p>
                  </a:txBody>
                  <a:tcPr/>
                </a:tc>
                <a:extLst>
                  <a:ext uri="{0D108BD9-81ED-4DB2-BD59-A6C34878D82A}">
                    <a16:rowId xmlns:a16="http://schemas.microsoft.com/office/drawing/2014/main" val="3357607158"/>
                  </a:ext>
                </a:extLst>
              </a:tr>
              <a:tr h="312304">
                <a:tc>
                  <a:txBody>
                    <a:bodyPr/>
                    <a:lstStyle/>
                    <a:p>
                      <a:pPr algn="ctr"/>
                      <a:r>
                        <a:rPr lang="en-US" sz="1000" dirty="0"/>
                        <a:t>Sami</a:t>
                      </a:r>
                    </a:p>
                  </a:txBody>
                  <a:tcPr/>
                </a:tc>
                <a:tc>
                  <a:txBody>
                    <a:bodyPr/>
                    <a:lstStyle/>
                    <a:p>
                      <a:pPr algn="ctr"/>
                      <a:r>
                        <a:rPr lang="en-US" sz="1000" dirty="0">
                          <a:solidFill>
                            <a:schemeClr val="bg1"/>
                          </a:solidFill>
                        </a:rPr>
                        <a:t>25-23</a:t>
                      </a:r>
                    </a:p>
                  </a:txBody>
                  <a:tcPr>
                    <a:solidFill>
                      <a:schemeClr val="accent6">
                        <a:lumMod val="75000"/>
                      </a:schemeClr>
                    </a:solidFill>
                  </a:tcPr>
                </a:tc>
                <a:tc>
                  <a:txBody>
                    <a:bodyPr/>
                    <a:lstStyle/>
                    <a:p>
                      <a:pPr algn="ctr"/>
                      <a:r>
                        <a:rPr lang="en-US" sz="1000" dirty="0" err="1"/>
                        <a:t>Shajal</a:t>
                      </a:r>
                      <a:endParaRPr lang="en-US" sz="1000" dirty="0"/>
                    </a:p>
                  </a:txBody>
                  <a:tcPr/>
                </a:tc>
                <a:extLst>
                  <a:ext uri="{0D108BD9-81ED-4DB2-BD59-A6C34878D82A}">
                    <a16:rowId xmlns:a16="http://schemas.microsoft.com/office/drawing/2014/main" val="2718561533"/>
                  </a:ext>
                </a:extLst>
              </a:tr>
            </a:tbl>
          </a:graphicData>
        </a:graphic>
      </p:graphicFrame>
    </p:spTree>
    <p:extLst>
      <p:ext uri="{BB962C8B-B14F-4D97-AF65-F5344CB8AC3E}">
        <p14:creationId xmlns:p14="http://schemas.microsoft.com/office/powerpoint/2010/main" val="3912779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505</Words>
  <Application>Microsoft Office PowerPoint</Application>
  <PresentationFormat>Widescreen</PresentationFormat>
  <Paragraphs>159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system-ui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Rakib Ayon</dc:creator>
  <cp:lastModifiedBy>Rakib Ayon</cp:lastModifiedBy>
  <cp:revision>107</cp:revision>
  <dcterms:created xsi:type="dcterms:W3CDTF">2022-11-03T03:29:42Z</dcterms:created>
  <dcterms:modified xsi:type="dcterms:W3CDTF">2022-11-06T00:49:08Z</dcterms:modified>
</cp:coreProperties>
</file>