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F606-EDCA-10B6-7A38-BBC0DD90AD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294DE-3DCA-6A3B-45FE-58D4B71FF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3E0F9-179B-CE15-7ACA-E18827893D98}"/>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5" name="Footer Placeholder 4">
            <a:extLst>
              <a:ext uri="{FF2B5EF4-FFF2-40B4-BE49-F238E27FC236}">
                <a16:creationId xmlns:a16="http://schemas.microsoft.com/office/drawing/2014/main" id="{2F475833-A4B4-B119-A281-E655105A7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A7FFC-EF64-DF57-F8D7-DE7D21FA3FBB}"/>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30429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C00-460B-0B75-6317-3FC223531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575753-BC34-3953-8F40-53F5DFD1D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13106-12ED-F856-71B1-E0DDCD26067E}"/>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5" name="Footer Placeholder 4">
            <a:extLst>
              <a:ext uri="{FF2B5EF4-FFF2-40B4-BE49-F238E27FC236}">
                <a16:creationId xmlns:a16="http://schemas.microsoft.com/office/drawing/2014/main" id="{E9A42CF0-4870-A657-222B-5C79ABB7E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9FD25-5CE8-7F4A-CAA0-BBDDED301952}"/>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95320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60BE0-98D0-628A-CCF3-BC61A7BE4E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70B41-9BAF-98BB-707A-B4C41C259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5427C-7CAC-23F6-EEFB-49145F212EFB}"/>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5" name="Footer Placeholder 4">
            <a:extLst>
              <a:ext uri="{FF2B5EF4-FFF2-40B4-BE49-F238E27FC236}">
                <a16:creationId xmlns:a16="http://schemas.microsoft.com/office/drawing/2014/main" id="{DB497926-EC3E-2616-F5C5-EC9188E72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BD03A-92BC-3713-912F-FE74BF07CB05}"/>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417299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0B70-65DD-B1C2-CDCF-6422295D9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96DFA-D5F8-83C8-1DA5-1DE047216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4E5B1-086E-706B-4D4D-CFBE29F4CC90}"/>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5" name="Footer Placeholder 4">
            <a:extLst>
              <a:ext uri="{FF2B5EF4-FFF2-40B4-BE49-F238E27FC236}">
                <a16:creationId xmlns:a16="http://schemas.microsoft.com/office/drawing/2014/main" id="{CAEACA7F-2DC3-BDB7-166B-19643F26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24DB-F998-FC0A-B209-E999E80BEB6D}"/>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12209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D5B6-4089-47E3-D65C-23965B590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C10BD-4912-E3BE-6C59-7D25D726C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0FD3A-DEA1-24A9-DE58-346E2444001B}"/>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5" name="Footer Placeholder 4">
            <a:extLst>
              <a:ext uri="{FF2B5EF4-FFF2-40B4-BE49-F238E27FC236}">
                <a16:creationId xmlns:a16="http://schemas.microsoft.com/office/drawing/2014/main" id="{25D1957F-EB0C-AC35-39C9-9CA9D7906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CFB0C-AC71-A748-3D86-AFA606998FA6}"/>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240064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2C31-9058-E4EF-191F-995821679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69D01-A9A4-6BB7-DA47-4F48F5F7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DD645-F5C6-D0FF-D171-B73787453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20ACB-1CCC-380C-C1CE-AA3E120D5213}"/>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6" name="Footer Placeholder 5">
            <a:extLst>
              <a:ext uri="{FF2B5EF4-FFF2-40B4-BE49-F238E27FC236}">
                <a16:creationId xmlns:a16="http://schemas.microsoft.com/office/drawing/2014/main" id="{FCF1C5FD-BCB6-FDA9-9FCC-809F88778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C6FBA-9276-8B1E-F8BC-9A900C461873}"/>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126788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B536-4783-F2E9-F280-EB13D2B1A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CA027-16DC-55AE-BA1F-394A5956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2E91D-C663-EC19-4BF2-C368303B4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87543-1EE9-D378-D32C-0397005B9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022C3-4E10-EFF7-72EF-9E57A6BDF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BDB689-16E8-936F-1A97-7105586665B7}"/>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8" name="Footer Placeholder 7">
            <a:extLst>
              <a:ext uri="{FF2B5EF4-FFF2-40B4-BE49-F238E27FC236}">
                <a16:creationId xmlns:a16="http://schemas.microsoft.com/office/drawing/2014/main" id="{4F7253EB-7F5A-D006-789A-3AC398036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564A57-BA06-F310-5C21-2F04AA407DA4}"/>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137449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5517-2101-93A7-321A-2B3323A65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4AE1BC-64ED-0FBE-D79A-717885654C4F}"/>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4" name="Footer Placeholder 3">
            <a:extLst>
              <a:ext uri="{FF2B5EF4-FFF2-40B4-BE49-F238E27FC236}">
                <a16:creationId xmlns:a16="http://schemas.microsoft.com/office/drawing/2014/main" id="{C7F7423C-2011-C6FE-309C-42B6AFA5E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E2C1AD-DE48-6EA7-7E2C-0EA52EB54D8E}"/>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42320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43D99-F4E2-EF96-5B9F-2C4AECA0E7CE}"/>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3" name="Footer Placeholder 2">
            <a:extLst>
              <a:ext uri="{FF2B5EF4-FFF2-40B4-BE49-F238E27FC236}">
                <a16:creationId xmlns:a16="http://schemas.microsoft.com/office/drawing/2014/main" id="{9BA00E44-7ADF-2090-BF1A-C47687616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9ACC9-76AD-7014-1EAC-D28A221D7028}"/>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404420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122B-D96D-3649-4FCF-5E329E756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D3DF02-5221-5503-7ACA-1F0E0B94D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0DDF4C-F31C-E63C-38EF-51EE16330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E51BB-3CEA-1E42-A7EF-FFB24D404382}"/>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6" name="Footer Placeholder 5">
            <a:extLst>
              <a:ext uri="{FF2B5EF4-FFF2-40B4-BE49-F238E27FC236}">
                <a16:creationId xmlns:a16="http://schemas.microsoft.com/office/drawing/2014/main" id="{B45B35FD-4370-CA95-4B76-2ED8EBCCA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3E41B-5C8C-B22B-0F81-4E409E344DEE}"/>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24804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3D50-7561-8306-0906-A5595A727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A9969D-542C-587C-63D6-79501110B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720D27-9E1E-08F9-AEC6-134382C8D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EA22F-E53E-305E-812B-9FD76A3121E4}"/>
              </a:ext>
            </a:extLst>
          </p:cNvPr>
          <p:cNvSpPr>
            <a:spLocks noGrp="1"/>
          </p:cNvSpPr>
          <p:nvPr>
            <p:ph type="dt" sz="half" idx="10"/>
          </p:nvPr>
        </p:nvSpPr>
        <p:spPr/>
        <p:txBody>
          <a:bodyPr/>
          <a:lstStyle/>
          <a:p>
            <a:fld id="{E5B6B695-4F68-40B0-A89F-E7D295EE7BE1}" type="datetimeFigureOut">
              <a:rPr lang="en-US" smtClean="0"/>
              <a:t>11/3/2022</a:t>
            </a:fld>
            <a:endParaRPr lang="en-US"/>
          </a:p>
        </p:txBody>
      </p:sp>
      <p:sp>
        <p:nvSpPr>
          <p:cNvPr id="6" name="Footer Placeholder 5">
            <a:extLst>
              <a:ext uri="{FF2B5EF4-FFF2-40B4-BE49-F238E27FC236}">
                <a16:creationId xmlns:a16="http://schemas.microsoft.com/office/drawing/2014/main" id="{DCA206EE-8B0C-783D-C70F-80B994020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3F993-99E8-F113-9DD4-B44A9D50D393}"/>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335244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BB7E1-F141-2718-175E-212168217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AB251-685A-B467-4555-A15B024E3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9174F-881F-A45A-2AFF-9FDEB831A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6B695-4F68-40B0-A89F-E7D295EE7BE1}" type="datetimeFigureOut">
              <a:rPr lang="en-US" smtClean="0"/>
              <a:t>11/3/2022</a:t>
            </a:fld>
            <a:endParaRPr lang="en-US"/>
          </a:p>
        </p:txBody>
      </p:sp>
      <p:sp>
        <p:nvSpPr>
          <p:cNvPr id="5" name="Footer Placeholder 4">
            <a:extLst>
              <a:ext uri="{FF2B5EF4-FFF2-40B4-BE49-F238E27FC236}">
                <a16:creationId xmlns:a16="http://schemas.microsoft.com/office/drawing/2014/main" id="{56664E57-26FD-FBDF-751F-72CAD1F67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2AD932-06FC-B625-4C6C-E07130FB0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D8AA9-093F-4386-AEDD-6E6FA779ED0D}" type="slidenum">
              <a:rPr lang="en-US" smtClean="0"/>
              <a:t>‹#›</a:t>
            </a:fld>
            <a:endParaRPr lang="en-US"/>
          </a:p>
        </p:txBody>
      </p:sp>
    </p:spTree>
    <p:extLst>
      <p:ext uri="{BB962C8B-B14F-4D97-AF65-F5344CB8AC3E}">
        <p14:creationId xmlns:p14="http://schemas.microsoft.com/office/powerpoint/2010/main" val="196085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oo.gl/maps/qN29YFPAnXLf5zh6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5553512" y="2759978"/>
            <a:ext cx="1291905" cy="369332"/>
          </a:xfrm>
          <a:prstGeom prst="rect">
            <a:avLst/>
          </a:prstGeom>
          <a:noFill/>
        </p:spPr>
        <p:txBody>
          <a:bodyPr wrap="square" rtlCol="0">
            <a:spAutoFit/>
          </a:bodyPr>
          <a:lstStyle/>
          <a:p>
            <a:r>
              <a:rPr lang="en-US" dirty="0"/>
              <a:t>Home Page</a:t>
            </a:r>
          </a:p>
        </p:txBody>
      </p:sp>
    </p:spTree>
    <p:extLst>
      <p:ext uri="{BB962C8B-B14F-4D97-AF65-F5344CB8AC3E}">
        <p14:creationId xmlns:p14="http://schemas.microsoft.com/office/powerpoint/2010/main" val="370281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CF35D47-A4B9-41BC-77AE-30FCC6B3ADAA}"/>
              </a:ext>
            </a:extLst>
          </p:cNvPr>
          <p:cNvSpPr/>
          <p:nvPr/>
        </p:nvSpPr>
        <p:spPr>
          <a:xfrm>
            <a:off x="4518869" y="520117"/>
            <a:ext cx="1577131" cy="56709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61498CF-F6E7-B85A-E9B1-BE06EC7D3422}"/>
              </a:ext>
            </a:extLst>
          </p:cNvPr>
          <p:cNvGrpSpPr/>
          <p:nvPr/>
        </p:nvGrpSpPr>
        <p:grpSpPr>
          <a:xfrm>
            <a:off x="5638099" y="666925"/>
            <a:ext cx="261457" cy="255864"/>
            <a:chOff x="4697835" y="755009"/>
            <a:chExt cx="261457" cy="211123"/>
          </a:xfrm>
        </p:grpSpPr>
        <p:cxnSp>
          <p:nvCxnSpPr>
            <p:cNvPr id="6" name="Straight Connector 5">
              <a:extLst>
                <a:ext uri="{FF2B5EF4-FFF2-40B4-BE49-F238E27FC236}">
                  <a16:creationId xmlns:a16="http://schemas.microsoft.com/office/drawing/2014/main" id="{0DE4648A-A1D5-E88E-B028-CF2A14B73068}"/>
                </a:ext>
              </a:extLst>
            </p:cNvPr>
            <p:cNvCxnSpPr/>
            <p:nvPr/>
          </p:nvCxnSpPr>
          <p:spPr>
            <a:xfrm>
              <a:off x="4697835" y="755009"/>
              <a:ext cx="2600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699233" y="966132"/>
              <a:ext cx="2600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428DF12-38ED-89B5-C684-569419C1AE8C}"/>
              </a:ext>
            </a:extLst>
          </p:cNvPr>
          <p:cNvSpPr txBox="1"/>
          <p:nvPr/>
        </p:nvSpPr>
        <p:spPr>
          <a:xfrm>
            <a:off x="4613945" y="645790"/>
            <a:ext cx="704675" cy="276999"/>
          </a:xfrm>
          <a:prstGeom prst="rect">
            <a:avLst/>
          </a:prstGeom>
          <a:noFill/>
        </p:spPr>
        <p:txBody>
          <a:bodyPr wrap="square" rtlCol="0">
            <a:spAutoFit/>
          </a:bodyPr>
          <a:lstStyle/>
          <a:p>
            <a:r>
              <a:rPr lang="en-US" sz="1200" dirty="0"/>
              <a:t>Home</a:t>
            </a:r>
          </a:p>
        </p:txBody>
      </p:sp>
      <p:sp>
        <p:nvSpPr>
          <p:cNvPr id="12" name="TextBox 11">
            <a:extLst>
              <a:ext uri="{FF2B5EF4-FFF2-40B4-BE49-F238E27FC236}">
                <a16:creationId xmlns:a16="http://schemas.microsoft.com/office/drawing/2014/main" id="{7266CE54-6436-5991-E03A-CE7C984174B7}"/>
              </a:ext>
            </a:extLst>
          </p:cNvPr>
          <p:cNvSpPr txBox="1"/>
          <p:nvPr/>
        </p:nvSpPr>
        <p:spPr>
          <a:xfrm>
            <a:off x="4613945" y="1048462"/>
            <a:ext cx="704675" cy="276999"/>
          </a:xfrm>
          <a:prstGeom prst="rect">
            <a:avLst/>
          </a:prstGeom>
          <a:noFill/>
        </p:spPr>
        <p:txBody>
          <a:bodyPr wrap="square" rtlCol="0">
            <a:spAutoFit/>
          </a:bodyPr>
          <a:lstStyle/>
          <a:p>
            <a:r>
              <a:rPr lang="en-US" sz="1200" dirty="0"/>
              <a:t>Profile</a:t>
            </a:r>
          </a:p>
        </p:txBody>
      </p:sp>
      <p:sp>
        <p:nvSpPr>
          <p:cNvPr id="13" name="TextBox 12">
            <a:extLst>
              <a:ext uri="{FF2B5EF4-FFF2-40B4-BE49-F238E27FC236}">
                <a16:creationId xmlns:a16="http://schemas.microsoft.com/office/drawing/2014/main" id="{CF49A61A-F651-3E86-2BDE-F6CF3CBC7716}"/>
              </a:ext>
            </a:extLst>
          </p:cNvPr>
          <p:cNvSpPr txBox="1"/>
          <p:nvPr/>
        </p:nvSpPr>
        <p:spPr>
          <a:xfrm>
            <a:off x="4613945" y="1451134"/>
            <a:ext cx="704675" cy="276999"/>
          </a:xfrm>
          <a:prstGeom prst="rect">
            <a:avLst/>
          </a:prstGeom>
          <a:noFill/>
        </p:spPr>
        <p:txBody>
          <a:bodyPr wrap="square" rtlCol="0">
            <a:spAutoFit/>
          </a:bodyPr>
          <a:lstStyle/>
          <a:p>
            <a:r>
              <a:rPr lang="en-US" sz="1200" dirty="0"/>
              <a:t>Poll</a:t>
            </a:r>
          </a:p>
        </p:txBody>
      </p:sp>
      <p:sp>
        <p:nvSpPr>
          <p:cNvPr id="14" name="TextBox 13">
            <a:extLst>
              <a:ext uri="{FF2B5EF4-FFF2-40B4-BE49-F238E27FC236}">
                <a16:creationId xmlns:a16="http://schemas.microsoft.com/office/drawing/2014/main" id="{0652D036-ACC7-491A-1392-66ABC4748493}"/>
              </a:ext>
            </a:extLst>
          </p:cNvPr>
          <p:cNvSpPr txBox="1"/>
          <p:nvPr/>
        </p:nvSpPr>
        <p:spPr>
          <a:xfrm>
            <a:off x="4619537" y="1853806"/>
            <a:ext cx="1278621" cy="276999"/>
          </a:xfrm>
          <a:prstGeom prst="rect">
            <a:avLst/>
          </a:prstGeom>
          <a:noFill/>
        </p:spPr>
        <p:txBody>
          <a:bodyPr wrap="square" rtlCol="0">
            <a:spAutoFit/>
          </a:bodyPr>
          <a:lstStyle/>
          <a:p>
            <a:r>
              <a:rPr lang="en-US" sz="1200" dirty="0"/>
              <a:t>Announcements</a:t>
            </a:r>
          </a:p>
        </p:txBody>
      </p:sp>
      <p:sp>
        <p:nvSpPr>
          <p:cNvPr id="15" name="TextBox 14">
            <a:extLst>
              <a:ext uri="{FF2B5EF4-FFF2-40B4-BE49-F238E27FC236}">
                <a16:creationId xmlns:a16="http://schemas.microsoft.com/office/drawing/2014/main" id="{6505E1DC-9E41-5A80-B615-448B1489B7F2}"/>
              </a:ext>
            </a:extLst>
          </p:cNvPr>
          <p:cNvSpPr txBox="1"/>
          <p:nvPr/>
        </p:nvSpPr>
        <p:spPr>
          <a:xfrm>
            <a:off x="4613945" y="2256477"/>
            <a:ext cx="1278621" cy="276999"/>
          </a:xfrm>
          <a:prstGeom prst="rect">
            <a:avLst/>
          </a:prstGeom>
          <a:noFill/>
        </p:spPr>
        <p:txBody>
          <a:bodyPr wrap="square" rtlCol="0">
            <a:spAutoFit/>
          </a:bodyPr>
          <a:lstStyle/>
          <a:p>
            <a:r>
              <a:rPr lang="en-US" sz="1200" dirty="0"/>
              <a:t>Tournament</a:t>
            </a:r>
          </a:p>
        </p:txBody>
      </p:sp>
      <p:sp>
        <p:nvSpPr>
          <p:cNvPr id="16" name="TextBox 15">
            <a:extLst>
              <a:ext uri="{FF2B5EF4-FFF2-40B4-BE49-F238E27FC236}">
                <a16:creationId xmlns:a16="http://schemas.microsoft.com/office/drawing/2014/main" id="{B9AC01E1-1ECF-3C06-27D7-B04DC460FB93}"/>
              </a:ext>
            </a:extLst>
          </p:cNvPr>
          <p:cNvSpPr txBox="1"/>
          <p:nvPr/>
        </p:nvSpPr>
        <p:spPr>
          <a:xfrm>
            <a:off x="4613945" y="6476301"/>
            <a:ext cx="2919369" cy="369332"/>
          </a:xfrm>
          <a:prstGeom prst="rect">
            <a:avLst/>
          </a:prstGeom>
          <a:noFill/>
        </p:spPr>
        <p:txBody>
          <a:bodyPr wrap="square" rtlCol="0">
            <a:spAutoFit/>
          </a:bodyPr>
          <a:lstStyle/>
          <a:p>
            <a:pPr algn="ctr"/>
            <a:r>
              <a:rPr lang="en-US" dirty="0"/>
              <a:t>Drawer</a:t>
            </a:r>
          </a:p>
        </p:txBody>
      </p:sp>
    </p:spTree>
    <p:extLst>
      <p:ext uri="{BB962C8B-B14F-4D97-AF65-F5344CB8AC3E}">
        <p14:creationId xmlns:p14="http://schemas.microsoft.com/office/powerpoint/2010/main" val="412914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solidFill>
            <a:srgbClr val="FFFF00"/>
          </a:solid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grpSp>
        <p:nvGrpSpPr>
          <p:cNvPr id="34" name="Group 33">
            <a:extLst>
              <a:ext uri="{FF2B5EF4-FFF2-40B4-BE49-F238E27FC236}">
                <a16:creationId xmlns:a16="http://schemas.microsoft.com/office/drawing/2014/main" id="{15F02DBA-FFB2-D0B5-A9FF-F3D7216BF52A}"/>
              </a:ext>
            </a:extLst>
          </p:cNvPr>
          <p:cNvGrpSpPr/>
          <p:nvPr/>
        </p:nvGrpSpPr>
        <p:grpSpPr>
          <a:xfrm>
            <a:off x="4771288" y="1412148"/>
            <a:ext cx="2649424" cy="3991694"/>
            <a:chOff x="4718158" y="1412148"/>
            <a:chExt cx="2649424" cy="3991694"/>
          </a:xfrm>
        </p:grpSpPr>
        <p:pic>
          <p:nvPicPr>
            <p:cNvPr id="15" name="Picture 14">
              <a:extLst>
                <a:ext uri="{FF2B5EF4-FFF2-40B4-BE49-F238E27FC236}">
                  <a16:creationId xmlns:a16="http://schemas.microsoft.com/office/drawing/2014/main" id="{634D7FF3-577A-6B26-940D-D2080C0D40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1977" y="1412148"/>
              <a:ext cx="1224693" cy="816462"/>
            </a:xfrm>
            <a:prstGeom prst="rect">
              <a:avLst/>
            </a:prstGeom>
          </p:spPr>
        </p:pic>
        <p:pic>
          <p:nvPicPr>
            <p:cNvPr id="16" name="Picture 15">
              <a:extLst>
                <a:ext uri="{FF2B5EF4-FFF2-40B4-BE49-F238E27FC236}">
                  <a16:creationId xmlns:a16="http://schemas.microsoft.com/office/drawing/2014/main" id="{05B733F5-045D-303C-2A0D-7312AC648C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42889" y="1412148"/>
              <a:ext cx="1224693" cy="816462"/>
            </a:xfrm>
            <a:prstGeom prst="rect">
              <a:avLst/>
            </a:prstGeom>
          </p:spPr>
        </p:pic>
        <p:pic>
          <p:nvPicPr>
            <p:cNvPr id="17" name="Picture 16">
              <a:extLst>
                <a:ext uri="{FF2B5EF4-FFF2-40B4-BE49-F238E27FC236}">
                  <a16:creationId xmlns:a16="http://schemas.microsoft.com/office/drawing/2014/main" id="{CAFD3E16-5475-6A65-F5BD-D8622F6282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32891" y="4587380"/>
              <a:ext cx="1224693" cy="816462"/>
            </a:xfrm>
            <a:prstGeom prst="rect">
              <a:avLst/>
            </a:prstGeom>
          </p:spPr>
        </p:pic>
        <p:pic>
          <p:nvPicPr>
            <p:cNvPr id="18" name="Picture 17">
              <a:extLst>
                <a:ext uri="{FF2B5EF4-FFF2-40B4-BE49-F238E27FC236}">
                  <a16:creationId xmlns:a16="http://schemas.microsoft.com/office/drawing/2014/main" id="{C1345704-0CFA-7AA0-86EC-15E860150A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33803" y="4587380"/>
              <a:ext cx="1224693" cy="816462"/>
            </a:xfrm>
            <a:prstGeom prst="rect">
              <a:avLst/>
            </a:prstGeom>
          </p:spPr>
        </p:pic>
        <p:pic>
          <p:nvPicPr>
            <p:cNvPr id="19" name="Picture 18">
              <a:extLst>
                <a:ext uri="{FF2B5EF4-FFF2-40B4-BE49-F238E27FC236}">
                  <a16:creationId xmlns:a16="http://schemas.microsoft.com/office/drawing/2014/main" id="{29835798-2BDA-8344-C4C6-88697C47E0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1977" y="2438335"/>
              <a:ext cx="1224693" cy="816462"/>
            </a:xfrm>
            <a:prstGeom prst="rect">
              <a:avLst/>
            </a:prstGeom>
          </p:spPr>
        </p:pic>
        <p:pic>
          <p:nvPicPr>
            <p:cNvPr id="20" name="Picture 19">
              <a:extLst>
                <a:ext uri="{FF2B5EF4-FFF2-40B4-BE49-F238E27FC236}">
                  <a16:creationId xmlns:a16="http://schemas.microsoft.com/office/drawing/2014/main" id="{1E2CA61E-CD4E-7023-1E9B-199598872E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42889" y="2438335"/>
              <a:ext cx="1224693" cy="816462"/>
            </a:xfrm>
            <a:prstGeom prst="rect">
              <a:avLst/>
            </a:prstGeom>
          </p:spPr>
        </p:pic>
        <p:pic>
          <p:nvPicPr>
            <p:cNvPr id="21" name="Picture 20">
              <a:extLst>
                <a:ext uri="{FF2B5EF4-FFF2-40B4-BE49-F238E27FC236}">
                  <a16:creationId xmlns:a16="http://schemas.microsoft.com/office/drawing/2014/main" id="{5B66AD8F-4AFD-160D-4912-9443942732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8158" y="3528970"/>
              <a:ext cx="1224693" cy="816462"/>
            </a:xfrm>
            <a:prstGeom prst="rect">
              <a:avLst/>
            </a:prstGeom>
          </p:spPr>
        </p:pic>
        <p:pic>
          <p:nvPicPr>
            <p:cNvPr id="22" name="Picture 21">
              <a:extLst>
                <a:ext uri="{FF2B5EF4-FFF2-40B4-BE49-F238E27FC236}">
                  <a16:creationId xmlns:a16="http://schemas.microsoft.com/office/drawing/2014/main" id="{74628F84-C390-DAB0-2A9C-376EA0C12B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19070" y="3528970"/>
              <a:ext cx="1224693" cy="816462"/>
            </a:xfrm>
            <a:prstGeom prst="rect">
              <a:avLst/>
            </a:prstGeom>
          </p:spPr>
        </p:pic>
      </p:gr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3B03B419-7A52-CEE7-F4EC-EF99AED72BB4}"/>
              </a:ext>
            </a:extLst>
          </p:cNvPr>
          <p:cNvSpPr txBox="1"/>
          <p:nvPr/>
        </p:nvSpPr>
        <p:spPr>
          <a:xfrm>
            <a:off x="8604610" y="3026029"/>
            <a:ext cx="2737306" cy="400110"/>
          </a:xfrm>
          <a:prstGeom prst="rect">
            <a:avLst/>
          </a:prstGeom>
          <a:noFill/>
        </p:spPr>
        <p:txBody>
          <a:bodyPr wrap="square" rtlCol="0">
            <a:spAutoFit/>
          </a:bodyPr>
          <a:lstStyle/>
          <a:p>
            <a:r>
              <a:rPr lang="en-US" sz="1000" b="1" dirty="0"/>
              <a:t>Players inside main drawer menu as </a:t>
            </a:r>
            <a:r>
              <a:rPr lang="en-US" sz="1000" b="1" dirty="0" err="1"/>
              <a:t>playera</a:t>
            </a:r>
            <a:r>
              <a:rPr lang="en-US" sz="1000" b="1" dirty="0"/>
              <a:t> always play</a:t>
            </a:r>
          </a:p>
        </p:txBody>
      </p:sp>
    </p:spTree>
    <p:extLst>
      <p:ext uri="{BB962C8B-B14F-4D97-AF65-F5344CB8AC3E}">
        <p14:creationId xmlns:p14="http://schemas.microsoft.com/office/powerpoint/2010/main" val="72737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solidFill>
            <a:srgbClr val="FFFF00"/>
          </a:solid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1D075F38-20E5-81FB-F6E5-05DB43DB4A8C}"/>
              </a:ext>
            </a:extLst>
          </p:cNvPr>
          <p:cNvSpPr txBox="1"/>
          <p:nvPr/>
        </p:nvSpPr>
        <p:spPr>
          <a:xfrm>
            <a:off x="4932732" y="1118425"/>
            <a:ext cx="2306972" cy="369332"/>
          </a:xfrm>
          <a:prstGeom prst="rect">
            <a:avLst/>
          </a:prstGeom>
          <a:noFill/>
        </p:spPr>
        <p:txBody>
          <a:bodyPr wrap="square" rtlCol="0">
            <a:spAutoFit/>
          </a:bodyPr>
          <a:lstStyle/>
          <a:p>
            <a:pPr algn="ctr"/>
            <a:r>
              <a:rPr lang="en-US" dirty="0"/>
              <a:t>League Day 1</a:t>
            </a:r>
          </a:p>
        </p:txBody>
      </p:sp>
      <p:grpSp>
        <p:nvGrpSpPr>
          <p:cNvPr id="48" name="Group 47">
            <a:extLst>
              <a:ext uri="{FF2B5EF4-FFF2-40B4-BE49-F238E27FC236}">
                <a16:creationId xmlns:a16="http://schemas.microsoft.com/office/drawing/2014/main" id="{2BB23613-D918-330E-C51A-F0CD7217B9A1}"/>
              </a:ext>
            </a:extLst>
          </p:cNvPr>
          <p:cNvGrpSpPr/>
          <p:nvPr/>
        </p:nvGrpSpPr>
        <p:grpSpPr>
          <a:xfrm>
            <a:off x="4772229" y="1581461"/>
            <a:ext cx="2659313" cy="241787"/>
            <a:chOff x="4772229" y="1581461"/>
            <a:chExt cx="2659313" cy="241787"/>
          </a:xfrm>
        </p:grpSpPr>
        <p:sp>
          <p:nvSpPr>
            <p:cNvPr id="23" name="Rectangle 22">
              <a:extLst>
                <a:ext uri="{FF2B5EF4-FFF2-40B4-BE49-F238E27FC236}">
                  <a16:creationId xmlns:a16="http://schemas.microsoft.com/office/drawing/2014/main" id="{7E61766D-9717-07AC-33A3-C6099DA48131}"/>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Sami</a:t>
              </a:r>
            </a:p>
          </p:txBody>
        </p:sp>
        <p:sp>
          <p:nvSpPr>
            <p:cNvPr id="45" name="Rectangle 44">
              <a:extLst>
                <a:ext uri="{FF2B5EF4-FFF2-40B4-BE49-F238E27FC236}">
                  <a16:creationId xmlns:a16="http://schemas.microsoft.com/office/drawing/2014/main" id="{73BE3E5F-6974-D869-41F6-A4A480C976BE}"/>
                </a:ext>
              </a:extLst>
            </p:cNvPr>
            <p:cNvSpPr/>
            <p:nvPr/>
          </p:nvSpPr>
          <p:spPr>
            <a:xfrm>
              <a:off x="5471483"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Sohel</a:t>
              </a:r>
              <a:endParaRPr lang="en-US" sz="900" dirty="0"/>
            </a:p>
          </p:txBody>
        </p:sp>
        <p:sp>
          <p:nvSpPr>
            <p:cNvPr id="46" name="Rectangle 45">
              <a:extLst>
                <a:ext uri="{FF2B5EF4-FFF2-40B4-BE49-F238E27FC236}">
                  <a16:creationId xmlns:a16="http://schemas.microsoft.com/office/drawing/2014/main" id="{77A79B38-7398-ABCA-E104-F4954CAE264B}"/>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Shajal</a:t>
              </a:r>
              <a:endParaRPr lang="en-US" sz="900" dirty="0"/>
            </a:p>
          </p:txBody>
        </p:sp>
        <p:sp>
          <p:nvSpPr>
            <p:cNvPr id="47" name="Rectangle 46">
              <a:extLst>
                <a:ext uri="{FF2B5EF4-FFF2-40B4-BE49-F238E27FC236}">
                  <a16:creationId xmlns:a16="http://schemas.microsoft.com/office/drawing/2014/main" id="{8D14E3B8-497B-C8F0-A7B9-2DFC6527103F}"/>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Zahed</a:t>
              </a:r>
              <a:endParaRPr lang="en-US" sz="900" dirty="0"/>
            </a:p>
          </p:txBody>
        </p:sp>
      </p:grpSp>
      <p:grpSp>
        <p:nvGrpSpPr>
          <p:cNvPr id="54" name="Group 53">
            <a:extLst>
              <a:ext uri="{FF2B5EF4-FFF2-40B4-BE49-F238E27FC236}">
                <a16:creationId xmlns:a16="http://schemas.microsoft.com/office/drawing/2014/main" id="{966BFC9D-D00E-60B3-BE0B-7608275944A4}"/>
              </a:ext>
            </a:extLst>
          </p:cNvPr>
          <p:cNvGrpSpPr/>
          <p:nvPr/>
        </p:nvGrpSpPr>
        <p:grpSpPr>
          <a:xfrm>
            <a:off x="4756561" y="2477625"/>
            <a:ext cx="2659313" cy="241787"/>
            <a:chOff x="4772229" y="1581461"/>
            <a:chExt cx="2659313" cy="241787"/>
          </a:xfrm>
        </p:grpSpPr>
        <p:sp>
          <p:nvSpPr>
            <p:cNvPr id="55" name="Rectangle 54">
              <a:extLst>
                <a:ext uri="{FF2B5EF4-FFF2-40B4-BE49-F238E27FC236}">
                  <a16:creationId xmlns:a16="http://schemas.microsoft.com/office/drawing/2014/main" id="{508FF321-40ED-8035-A555-417595BECEB6}"/>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Moinul</a:t>
              </a:r>
            </a:p>
          </p:txBody>
        </p:sp>
        <p:sp>
          <p:nvSpPr>
            <p:cNvPr id="56" name="Rectangle 55">
              <a:extLst>
                <a:ext uri="{FF2B5EF4-FFF2-40B4-BE49-F238E27FC236}">
                  <a16:creationId xmlns:a16="http://schemas.microsoft.com/office/drawing/2014/main" id="{FB20EC38-FD97-1646-B6E7-6EEE38CBEBAB}"/>
                </a:ext>
              </a:extLst>
            </p:cNvPr>
            <p:cNvSpPr/>
            <p:nvPr/>
          </p:nvSpPr>
          <p:spPr>
            <a:xfrm>
              <a:off x="5471483"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Mona</a:t>
              </a:r>
            </a:p>
          </p:txBody>
        </p:sp>
        <p:sp>
          <p:nvSpPr>
            <p:cNvPr id="57" name="Rectangle 56">
              <a:extLst>
                <a:ext uri="{FF2B5EF4-FFF2-40B4-BE49-F238E27FC236}">
                  <a16:creationId xmlns:a16="http://schemas.microsoft.com/office/drawing/2014/main" id="{070F40A2-BA2C-3974-D8E8-D4EAA500147B}"/>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Mashu</a:t>
              </a:r>
            </a:p>
          </p:txBody>
        </p:sp>
        <p:sp>
          <p:nvSpPr>
            <p:cNvPr id="58" name="Rectangle 57">
              <a:extLst>
                <a:ext uri="{FF2B5EF4-FFF2-40B4-BE49-F238E27FC236}">
                  <a16:creationId xmlns:a16="http://schemas.microsoft.com/office/drawing/2014/main" id="{7BB9EE87-1864-1587-6075-1FEDDF46B86A}"/>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Rupom</a:t>
              </a:r>
              <a:endParaRPr lang="en-US" sz="900" dirty="0"/>
            </a:p>
          </p:txBody>
        </p:sp>
      </p:grpSp>
      <p:grpSp>
        <p:nvGrpSpPr>
          <p:cNvPr id="59" name="Group 58">
            <a:extLst>
              <a:ext uri="{FF2B5EF4-FFF2-40B4-BE49-F238E27FC236}">
                <a16:creationId xmlns:a16="http://schemas.microsoft.com/office/drawing/2014/main" id="{E98E7A2B-DF0C-0796-F902-CACD8CDC3E20}"/>
              </a:ext>
            </a:extLst>
          </p:cNvPr>
          <p:cNvGrpSpPr/>
          <p:nvPr/>
        </p:nvGrpSpPr>
        <p:grpSpPr>
          <a:xfrm>
            <a:off x="4772229" y="2027477"/>
            <a:ext cx="2659313" cy="241787"/>
            <a:chOff x="4772229" y="1581461"/>
            <a:chExt cx="2659313" cy="241787"/>
          </a:xfrm>
        </p:grpSpPr>
        <p:sp>
          <p:nvSpPr>
            <p:cNvPr id="60" name="Rectangle 59">
              <a:extLst>
                <a:ext uri="{FF2B5EF4-FFF2-40B4-BE49-F238E27FC236}">
                  <a16:creationId xmlns:a16="http://schemas.microsoft.com/office/drawing/2014/main" id="{7F6CCF55-8253-49C0-FDEE-5277BBC52026}"/>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Nafis</a:t>
              </a:r>
              <a:endParaRPr lang="en-US" sz="900" dirty="0"/>
            </a:p>
          </p:txBody>
        </p:sp>
        <p:sp>
          <p:nvSpPr>
            <p:cNvPr id="61" name="Rectangle 60">
              <a:extLst>
                <a:ext uri="{FF2B5EF4-FFF2-40B4-BE49-F238E27FC236}">
                  <a16:creationId xmlns:a16="http://schemas.microsoft.com/office/drawing/2014/main" id="{9D9E5F30-0329-D22F-75D4-BDD3E50F9995}"/>
                </a:ext>
              </a:extLst>
            </p:cNvPr>
            <p:cNvSpPr/>
            <p:nvPr/>
          </p:nvSpPr>
          <p:spPr>
            <a:xfrm>
              <a:off x="5455815" y="1581461"/>
              <a:ext cx="567375"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Rashed</a:t>
              </a:r>
            </a:p>
          </p:txBody>
        </p:sp>
        <p:sp>
          <p:nvSpPr>
            <p:cNvPr id="62" name="Rectangle 61">
              <a:extLst>
                <a:ext uri="{FF2B5EF4-FFF2-40B4-BE49-F238E27FC236}">
                  <a16:creationId xmlns:a16="http://schemas.microsoft.com/office/drawing/2014/main" id="{55A97C08-02AB-B038-0C5C-7D1814F81522}"/>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Rezwan</a:t>
              </a:r>
              <a:endParaRPr lang="en-US" sz="900" dirty="0"/>
            </a:p>
          </p:txBody>
        </p:sp>
        <p:sp>
          <p:nvSpPr>
            <p:cNvPr id="63" name="Rectangle 62">
              <a:extLst>
                <a:ext uri="{FF2B5EF4-FFF2-40B4-BE49-F238E27FC236}">
                  <a16:creationId xmlns:a16="http://schemas.microsoft.com/office/drawing/2014/main" id="{6DAE53F1-863A-FD15-12E5-E07307002516}"/>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Shahin</a:t>
              </a:r>
            </a:p>
          </p:txBody>
        </p:sp>
      </p:grpSp>
      <p:grpSp>
        <p:nvGrpSpPr>
          <p:cNvPr id="64" name="Group 63">
            <a:extLst>
              <a:ext uri="{FF2B5EF4-FFF2-40B4-BE49-F238E27FC236}">
                <a16:creationId xmlns:a16="http://schemas.microsoft.com/office/drawing/2014/main" id="{A7C737D4-425E-2F86-919E-49E0631AE33C}"/>
              </a:ext>
            </a:extLst>
          </p:cNvPr>
          <p:cNvGrpSpPr/>
          <p:nvPr/>
        </p:nvGrpSpPr>
        <p:grpSpPr>
          <a:xfrm>
            <a:off x="4766342" y="2934233"/>
            <a:ext cx="2659313" cy="241787"/>
            <a:chOff x="4772229" y="1581461"/>
            <a:chExt cx="2659313" cy="241787"/>
          </a:xfrm>
        </p:grpSpPr>
        <p:sp>
          <p:nvSpPr>
            <p:cNvPr id="65" name="Rectangle 64">
              <a:extLst>
                <a:ext uri="{FF2B5EF4-FFF2-40B4-BE49-F238E27FC236}">
                  <a16:creationId xmlns:a16="http://schemas.microsoft.com/office/drawing/2014/main" id="{CF91AFD1-A65E-ACEE-F5FD-989B6382A46D}"/>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Manar</a:t>
              </a:r>
              <a:endParaRPr lang="en-US" sz="900" dirty="0"/>
            </a:p>
          </p:txBody>
        </p:sp>
        <p:sp>
          <p:nvSpPr>
            <p:cNvPr id="66" name="Rectangle 65">
              <a:extLst>
                <a:ext uri="{FF2B5EF4-FFF2-40B4-BE49-F238E27FC236}">
                  <a16:creationId xmlns:a16="http://schemas.microsoft.com/office/drawing/2014/main" id="{E5937F89-7B76-E2FE-D788-38043BB70203}"/>
                </a:ext>
              </a:extLst>
            </p:cNvPr>
            <p:cNvSpPr/>
            <p:nvPr/>
          </p:nvSpPr>
          <p:spPr>
            <a:xfrm>
              <a:off x="5471483"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Omar</a:t>
              </a:r>
            </a:p>
          </p:txBody>
        </p:sp>
        <p:sp>
          <p:nvSpPr>
            <p:cNvPr id="67" name="Rectangle 66">
              <a:extLst>
                <a:ext uri="{FF2B5EF4-FFF2-40B4-BE49-F238E27FC236}">
                  <a16:creationId xmlns:a16="http://schemas.microsoft.com/office/drawing/2014/main" id="{92BBF1BF-A3B8-307C-F43B-1C3C9E6FF7D0}"/>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Polin</a:t>
              </a:r>
              <a:endParaRPr lang="en-US" sz="900" dirty="0"/>
            </a:p>
          </p:txBody>
        </p:sp>
        <p:sp>
          <p:nvSpPr>
            <p:cNvPr id="68" name="Rectangle 67">
              <a:extLst>
                <a:ext uri="{FF2B5EF4-FFF2-40B4-BE49-F238E27FC236}">
                  <a16:creationId xmlns:a16="http://schemas.microsoft.com/office/drawing/2014/main" id="{6FEF92C0-2F57-2CB2-AEB5-38AEC8A7EDC2}"/>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Munna</a:t>
              </a:r>
              <a:endParaRPr lang="en-US" sz="900" dirty="0"/>
            </a:p>
          </p:txBody>
        </p:sp>
      </p:grpSp>
      <p:graphicFrame>
        <p:nvGraphicFramePr>
          <p:cNvPr id="70" name="Table 70">
            <a:extLst>
              <a:ext uri="{FF2B5EF4-FFF2-40B4-BE49-F238E27FC236}">
                <a16:creationId xmlns:a16="http://schemas.microsoft.com/office/drawing/2014/main" id="{B0965E80-97A0-C85D-F666-03DAE7699029}"/>
              </a:ext>
            </a:extLst>
          </p:cNvPr>
          <p:cNvGraphicFramePr>
            <a:graphicFrameLocks noGrp="1"/>
          </p:cNvGraphicFramePr>
          <p:nvPr>
            <p:extLst>
              <p:ext uri="{D42A27DB-BD31-4B8C-83A1-F6EECF244321}">
                <p14:modId xmlns:p14="http://schemas.microsoft.com/office/powerpoint/2010/main" val="3111584699"/>
              </p:ext>
            </p:extLst>
          </p:nvPr>
        </p:nvGraphicFramePr>
        <p:xfrm>
          <a:off x="4763929" y="3330813"/>
          <a:ext cx="2670474" cy="2307818"/>
        </p:xfrm>
        <a:graphic>
          <a:graphicData uri="http://schemas.openxmlformats.org/drawingml/2006/table">
            <a:tbl>
              <a:tblPr firstRow="1" bandRow="1">
                <a:tableStyleId>{BC89EF96-8CEA-46FF-86C4-4CE0E7609802}</a:tableStyleId>
              </a:tblPr>
              <a:tblGrid>
                <a:gridCol w="890158">
                  <a:extLst>
                    <a:ext uri="{9D8B030D-6E8A-4147-A177-3AD203B41FA5}">
                      <a16:colId xmlns:a16="http://schemas.microsoft.com/office/drawing/2014/main" val="142680119"/>
                    </a:ext>
                  </a:extLst>
                </a:gridCol>
                <a:gridCol w="890158">
                  <a:extLst>
                    <a:ext uri="{9D8B030D-6E8A-4147-A177-3AD203B41FA5}">
                      <a16:colId xmlns:a16="http://schemas.microsoft.com/office/drawing/2014/main" val="1493713388"/>
                    </a:ext>
                  </a:extLst>
                </a:gridCol>
                <a:gridCol w="890158">
                  <a:extLst>
                    <a:ext uri="{9D8B030D-6E8A-4147-A177-3AD203B41FA5}">
                      <a16:colId xmlns:a16="http://schemas.microsoft.com/office/drawing/2014/main" val="2662639394"/>
                    </a:ext>
                  </a:extLst>
                </a:gridCol>
              </a:tblGrid>
              <a:tr h="326618">
                <a:tc gridSpan="3">
                  <a:txBody>
                    <a:bodyPr/>
                    <a:lstStyle/>
                    <a:p>
                      <a:pPr algn="ctr"/>
                      <a:r>
                        <a:rPr lang="en-US" sz="1000" dirty="0">
                          <a:solidFill>
                            <a:schemeClr val="tx1">
                              <a:lumMod val="95000"/>
                              <a:lumOff val="5000"/>
                            </a:schemeClr>
                          </a:solidFill>
                        </a:rPr>
                        <a:t>League Day 1, ASC, </a:t>
                      </a:r>
                      <a:r>
                        <a:rPr lang="en-US" sz="1000" b="1" u="sng"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425 Woodward St</a:t>
                      </a:r>
                      <a:endParaRPr lang="en-US" sz="1000" dirty="0">
                        <a:solidFill>
                          <a:schemeClr val="tx1">
                            <a:lumMod val="95000"/>
                            <a:lumOff val="5000"/>
                          </a:schemeClr>
                        </a:solidFill>
                      </a:endParaRPr>
                    </a:p>
                  </a:txBody>
                  <a:tcPr/>
                </a:tc>
                <a:tc hMerge="1">
                  <a:txBody>
                    <a:bodyPr/>
                    <a:lstStyle/>
                    <a:p>
                      <a:pPr algn="ctr"/>
                      <a:r>
                        <a:rPr lang="en-US" sz="1000" dirty="0">
                          <a:solidFill>
                            <a:schemeClr val="tx1">
                              <a:lumMod val="95000"/>
                              <a:lumOff val="5000"/>
                            </a:schemeClr>
                          </a:solidFill>
                        </a:rPr>
                        <a:t>League Day 1, ASC, </a:t>
                      </a:r>
                      <a:r>
                        <a:rPr lang="en-US" sz="1000" b="1" u="sng"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425 Woodward St</a:t>
                      </a:r>
                      <a:endParaRPr lang="en-US" sz="1000" dirty="0">
                        <a:solidFill>
                          <a:schemeClr val="tx1">
                            <a:lumMod val="95000"/>
                            <a:lumOff val="5000"/>
                          </a:schemeClr>
                        </a:solidFill>
                      </a:endParaRPr>
                    </a:p>
                  </a:txBody>
                  <a:tcPr/>
                </a:tc>
                <a:tc hMerge="1">
                  <a:txBody>
                    <a:bodyPr/>
                    <a:lstStyle/>
                    <a:p>
                      <a:endParaRPr lang="en-US" dirty="0"/>
                    </a:p>
                  </a:txBody>
                  <a:tcPr/>
                </a:tc>
                <a:extLst>
                  <a:ext uri="{0D108BD9-81ED-4DB2-BD59-A6C34878D82A}">
                    <a16:rowId xmlns:a16="http://schemas.microsoft.com/office/drawing/2014/main" val="2118111725"/>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1586892940"/>
                  </a:ext>
                </a:extLst>
              </a:tr>
              <a:tr h="3266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CVB1</a:t>
                      </a:r>
                    </a:p>
                    <a:p>
                      <a:pPr algn="ctr"/>
                      <a:endParaRPr lang="en-US" sz="1000" dirty="0"/>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283124650"/>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2904991980"/>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2213372584"/>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3695635000"/>
                  </a:ext>
                </a:extLst>
              </a:tr>
            </a:tbl>
          </a:graphicData>
        </a:graphic>
      </p:graphicFrame>
    </p:spTree>
    <p:extLst>
      <p:ext uri="{BB962C8B-B14F-4D97-AF65-F5344CB8AC3E}">
        <p14:creationId xmlns:p14="http://schemas.microsoft.com/office/powerpoint/2010/main" val="405529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solidFill>
            <a:srgbClr val="FFFF00"/>
          </a:solid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grpSp>
        <p:nvGrpSpPr>
          <p:cNvPr id="36" name="Group 35">
            <a:extLst>
              <a:ext uri="{FF2B5EF4-FFF2-40B4-BE49-F238E27FC236}">
                <a16:creationId xmlns:a16="http://schemas.microsoft.com/office/drawing/2014/main" id="{FB20288A-5043-3EF8-3ED8-3C09F9C97C21}"/>
              </a:ext>
            </a:extLst>
          </p:cNvPr>
          <p:cNvGrpSpPr/>
          <p:nvPr/>
        </p:nvGrpSpPr>
        <p:grpSpPr>
          <a:xfrm>
            <a:off x="4795107" y="1412148"/>
            <a:ext cx="2625605" cy="1112209"/>
            <a:chOff x="4795107" y="1412148"/>
            <a:chExt cx="2625605" cy="1112209"/>
          </a:xfrm>
        </p:grpSpPr>
        <p:pic>
          <p:nvPicPr>
            <p:cNvPr id="23" name="Picture 22">
              <a:extLst>
                <a:ext uri="{FF2B5EF4-FFF2-40B4-BE49-F238E27FC236}">
                  <a16:creationId xmlns:a16="http://schemas.microsoft.com/office/drawing/2014/main" id="{8FF572BB-EDA1-4E7B-401A-BD3ED31EEB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25" name="Picture 24">
              <a:extLst>
                <a:ext uri="{FF2B5EF4-FFF2-40B4-BE49-F238E27FC236}">
                  <a16:creationId xmlns:a16="http://schemas.microsoft.com/office/drawing/2014/main" id="{29A78431-BCC2-920F-BCF6-E8704F4EAC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32" name="TextBox 31">
              <a:extLst>
                <a:ext uri="{FF2B5EF4-FFF2-40B4-BE49-F238E27FC236}">
                  <a16:creationId xmlns:a16="http://schemas.microsoft.com/office/drawing/2014/main" id="{883F7909-9FA4-0216-D971-DF54B0EF70FE}"/>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33" name="TextBox 32">
              <a:extLst>
                <a:ext uri="{FF2B5EF4-FFF2-40B4-BE49-F238E27FC236}">
                  <a16:creationId xmlns:a16="http://schemas.microsoft.com/office/drawing/2014/main" id="{C43BAD4F-E407-E75B-B688-035AB6A15F34}"/>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37" name="Group 36">
            <a:extLst>
              <a:ext uri="{FF2B5EF4-FFF2-40B4-BE49-F238E27FC236}">
                <a16:creationId xmlns:a16="http://schemas.microsoft.com/office/drawing/2014/main" id="{F9DB5F0A-8FE0-C2DE-1CCB-E5A590C116D9}"/>
              </a:ext>
            </a:extLst>
          </p:cNvPr>
          <p:cNvGrpSpPr/>
          <p:nvPr/>
        </p:nvGrpSpPr>
        <p:grpSpPr>
          <a:xfrm>
            <a:off x="4797196" y="2597863"/>
            <a:ext cx="2625605" cy="1112209"/>
            <a:chOff x="4795107" y="1412148"/>
            <a:chExt cx="2625605" cy="1112209"/>
          </a:xfrm>
        </p:grpSpPr>
        <p:pic>
          <p:nvPicPr>
            <p:cNvPr id="38" name="Picture 37">
              <a:extLst>
                <a:ext uri="{FF2B5EF4-FFF2-40B4-BE49-F238E27FC236}">
                  <a16:creationId xmlns:a16="http://schemas.microsoft.com/office/drawing/2014/main" id="{8AD0EB7C-35B1-69F8-4831-FEBF113B39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39" name="Picture 38">
              <a:extLst>
                <a:ext uri="{FF2B5EF4-FFF2-40B4-BE49-F238E27FC236}">
                  <a16:creationId xmlns:a16="http://schemas.microsoft.com/office/drawing/2014/main" id="{0CE2F60B-9385-8852-45AC-CD57FDFA23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40" name="TextBox 39">
              <a:extLst>
                <a:ext uri="{FF2B5EF4-FFF2-40B4-BE49-F238E27FC236}">
                  <a16:creationId xmlns:a16="http://schemas.microsoft.com/office/drawing/2014/main" id="{E6C7E5D3-56F1-58E2-614C-725B4A18FA70}"/>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41" name="TextBox 40">
              <a:extLst>
                <a:ext uri="{FF2B5EF4-FFF2-40B4-BE49-F238E27FC236}">
                  <a16:creationId xmlns:a16="http://schemas.microsoft.com/office/drawing/2014/main" id="{243F66EA-76D8-F80C-E74D-7C733F887F83}"/>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42" name="Group 41">
            <a:extLst>
              <a:ext uri="{FF2B5EF4-FFF2-40B4-BE49-F238E27FC236}">
                <a16:creationId xmlns:a16="http://schemas.microsoft.com/office/drawing/2014/main" id="{74DB9201-47DF-5D6D-EBE1-0C8FCDB1C011}"/>
              </a:ext>
            </a:extLst>
          </p:cNvPr>
          <p:cNvGrpSpPr/>
          <p:nvPr/>
        </p:nvGrpSpPr>
        <p:grpSpPr>
          <a:xfrm>
            <a:off x="4795107" y="3848941"/>
            <a:ext cx="2625605" cy="1112209"/>
            <a:chOff x="4795107" y="1412148"/>
            <a:chExt cx="2625605" cy="1112209"/>
          </a:xfrm>
        </p:grpSpPr>
        <p:pic>
          <p:nvPicPr>
            <p:cNvPr id="43" name="Picture 42">
              <a:extLst>
                <a:ext uri="{FF2B5EF4-FFF2-40B4-BE49-F238E27FC236}">
                  <a16:creationId xmlns:a16="http://schemas.microsoft.com/office/drawing/2014/main" id="{A2DEDE03-5128-3CAE-84B6-E6FDB21284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44" name="Picture 43">
              <a:extLst>
                <a:ext uri="{FF2B5EF4-FFF2-40B4-BE49-F238E27FC236}">
                  <a16:creationId xmlns:a16="http://schemas.microsoft.com/office/drawing/2014/main" id="{5E5328C1-D08C-DECF-B70C-73248D5EA7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45" name="TextBox 44">
              <a:extLst>
                <a:ext uri="{FF2B5EF4-FFF2-40B4-BE49-F238E27FC236}">
                  <a16:creationId xmlns:a16="http://schemas.microsoft.com/office/drawing/2014/main" id="{CB45251D-31D6-8AB0-8A47-D5E37D4A366D}"/>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46" name="TextBox 45">
              <a:extLst>
                <a:ext uri="{FF2B5EF4-FFF2-40B4-BE49-F238E27FC236}">
                  <a16:creationId xmlns:a16="http://schemas.microsoft.com/office/drawing/2014/main" id="{8AEE8AE3-9E98-3BBF-8F6C-8BF2E0EF2D8A}"/>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pic>
        <p:nvPicPr>
          <p:cNvPr id="53" name="Picture 52">
            <a:extLst>
              <a:ext uri="{FF2B5EF4-FFF2-40B4-BE49-F238E27FC236}">
                <a16:creationId xmlns:a16="http://schemas.microsoft.com/office/drawing/2014/main" id="{41ADD118-0196-7D77-10ED-3BFAFC3C6AE3}"/>
              </a:ext>
            </a:extLst>
          </p:cNvPr>
          <p:cNvPicPr>
            <a:picLocks noChangeAspect="1"/>
          </p:cNvPicPr>
          <p:nvPr/>
        </p:nvPicPr>
        <p:blipFill>
          <a:blip r:embed="rId4"/>
          <a:stretch>
            <a:fillRect/>
          </a:stretch>
        </p:blipFill>
        <p:spPr>
          <a:xfrm>
            <a:off x="6183213" y="5141412"/>
            <a:ext cx="1219200" cy="504825"/>
          </a:xfrm>
          <a:prstGeom prst="rect">
            <a:avLst/>
          </a:prstGeom>
        </p:spPr>
      </p:pic>
      <p:pic>
        <p:nvPicPr>
          <p:cNvPr id="55" name="Picture 54">
            <a:extLst>
              <a:ext uri="{FF2B5EF4-FFF2-40B4-BE49-F238E27FC236}">
                <a16:creationId xmlns:a16="http://schemas.microsoft.com/office/drawing/2014/main" id="{215594C9-C30B-CF7A-5520-9262F1D5A9E7}"/>
              </a:ext>
            </a:extLst>
          </p:cNvPr>
          <p:cNvPicPr>
            <a:picLocks noChangeAspect="1"/>
          </p:cNvPicPr>
          <p:nvPr/>
        </p:nvPicPr>
        <p:blipFill>
          <a:blip r:embed="rId4"/>
          <a:stretch>
            <a:fillRect/>
          </a:stretch>
        </p:blipFill>
        <p:spPr>
          <a:xfrm>
            <a:off x="4789588" y="5144155"/>
            <a:ext cx="1219200" cy="504825"/>
          </a:xfrm>
          <a:prstGeom prst="rect">
            <a:avLst/>
          </a:prstGeom>
        </p:spPr>
      </p:pic>
    </p:spTree>
    <p:extLst>
      <p:ext uri="{BB962C8B-B14F-4D97-AF65-F5344CB8AC3E}">
        <p14:creationId xmlns:p14="http://schemas.microsoft.com/office/powerpoint/2010/main" val="200882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7" y="5795317"/>
            <a:ext cx="501235" cy="246221"/>
          </a:xfrm>
          <a:prstGeom prst="rect">
            <a:avLst/>
          </a:prstGeom>
          <a:solidFill>
            <a:srgbClr val="FFFF00"/>
          </a:solidFill>
        </p:spPr>
        <p:txBody>
          <a:bodyPr wrap="square" rtlCol="0">
            <a:spAutoFit/>
          </a:bodyPr>
          <a:lstStyle/>
          <a:p>
            <a:pPr algn="ctr"/>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E98A796B-6343-53A0-E552-52C8E3878244}"/>
              </a:ext>
            </a:extLst>
          </p:cNvPr>
          <p:cNvSpPr txBox="1"/>
          <p:nvPr/>
        </p:nvSpPr>
        <p:spPr>
          <a:xfrm>
            <a:off x="4707622" y="1200150"/>
            <a:ext cx="2683778" cy="4647426"/>
          </a:xfrm>
          <a:prstGeom prst="rect">
            <a:avLst/>
          </a:prstGeom>
          <a:noFill/>
        </p:spPr>
        <p:txBody>
          <a:bodyPr wrap="square" rtlCol="0">
            <a:spAutoFit/>
          </a:bodyPr>
          <a:lstStyle/>
          <a:p>
            <a:pPr algn="ctr"/>
            <a:r>
              <a:rPr lang="en-US" sz="1200" b="1" i="0" dirty="0">
                <a:solidFill>
                  <a:srgbClr val="212529"/>
                </a:solidFill>
                <a:effectLst/>
                <a:latin typeface="system-ui"/>
              </a:rPr>
              <a:t>2022 Austin-Bangladeshi Volleyball Tournament Rules</a:t>
            </a:r>
          </a:p>
          <a:p>
            <a:pPr algn="ctr"/>
            <a:endParaRPr lang="en-US" sz="1200" b="1" i="0" dirty="0">
              <a:solidFill>
                <a:srgbClr val="212529"/>
              </a:solidFill>
              <a:effectLst/>
              <a:latin typeface="system-ui"/>
            </a:endParaRPr>
          </a:p>
          <a:p>
            <a:pPr algn="l"/>
            <a:r>
              <a:rPr lang="en-US" sz="1000" b="0" i="0" dirty="0">
                <a:solidFill>
                  <a:srgbClr val="212529"/>
                </a:solidFill>
                <a:effectLst/>
                <a:latin typeface="system-ui"/>
              </a:rPr>
              <a:t>The rules of play for the tournament will be governed by the following: Players will participate in the tournament in the spirit of sportsmanship and will conduct themselves in the best manner possible.</a:t>
            </a:r>
          </a:p>
          <a:p>
            <a:pPr algn="l"/>
            <a:endParaRPr lang="en-US" sz="1000" b="0" i="0" dirty="0">
              <a:solidFill>
                <a:srgbClr val="212529"/>
              </a:solidFill>
              <a:effectLst/>
              <a:latin typeface="system-ui"/>
            </a:endParaRPr>
          </a:p>
          <a:p>
            <a:pPr algn="l"/>
            <a:r>
              <a:rPr lang="en-US" sz="1000" b="1" i="0" dirty="0">
                <a:solidFill>
                  <a:srgbClr val="212529"/>
                </a:solidFill>
                <a:effectLst/>
                <a:latin typeface="system-ui"/>
              </a:rPr>
              <a:t>Communication:</a:t>
            </a:r>
          </a:p>
          <a:p>
            <a:pPr algn="l"/>
            <a:endParaRPr lang="en-US" sz="1000" b="1" i="0" dirty="0">
              <a:solidFill>
                <a:srgbClr val="212529"/>
              </a:solidFill>
              <a:effectLst/>
              <a:latin typeface="system-ui"/>
            </a:endParaRPr>
          </a:p>
          <a:p>
            <a:pPr algn="l"/>
            <a:r>
              <a:rPr lang="en-US" sz="1000" b="0" i="0" dirty="0">
                <a:solidFill>
                  <a:srgbClr val="212529"/>
                </a:solidFill>
                <a:effectLst/>
                <a:latin typeface="system-ui"/>
              </a:rPr>
              <a:t>Games will be refereed by volunteer and/or paid tournament officials. All calls by the officials are final. No arguing. It’s for fun! In no circumstances, players are allowed to taunt, abuse, or hit the referees of the game. Such player(s) will be immediately thrown out of the game.</a:t>
            </a:r>
          </a:p>
          <a:p>
            <a:pPr algn="l"/>
            <a:endParaRPr lang="en-US" sz="1000" b="0" i="0" dirty="0">
              <a:solidFill>
                <a:srgbClr val="212529"/>
              </a:solidFill>
              <a:effectLst/>
              <a:latin typeface="system-ui"/>
            </a:endParaRPr>
          </a:p>
          <a:p>
            <a:pPr algn="l"/>
            <a:r>
              <a:rPr lang="en-US" sz="1000" b="1" i="0" dirty="0">
                <a:solidFill>
                  <a:srgbClr val="212529"/>
                </a:solidFill>
                <a:effectLst/>
                <a:latin typeface="system-ui"/>
              </a:rPr>
              <a:t>Draft:</a:t>
            </a:r>
          </a:p>
          <a:p>
            <a:pPr algn="l"/>
            <a:endParaRPr lang="en-US" sz="1000" b="1" i="0" dirty="0">
              <a:solidFill>
                <a:srgbClr val="212529"/>
              </a:solidFill>
              <a:effectLst/>
              <a:latin typeface="system-ui"/>
            </a:endParaRPr>
          </a:p>
          <a:p>
            <a:pPr algn="l"/>
            <a:r>
              <a:rPr lang="en-US" sz="1000" b="1" i="0" dirty="0">
                <a:solidFill>
                  <a:srgbClr val="212529"/>
                </a:solidFill>
                <a:effectLst/>
                <a:latin typeface="system-ui"/>
              </a:rPr>
              <a:t>1.</a:t>
            </a:r>
            <a:r>
              <a:rPr lang="en-US" sz="1000" b="0" i="0" dirty="0">
                <a:solidFill>
                  <a:srgbClr val="212529"/>
                </a:solidFill>
                <a:effectLst/>
                <a:latin typeface="system-ui"/>
              </a:rPr>
              <a:t> Each captain will rank the other 15 captains (except himself) starting from Rank 1 (most skillful), 2,3, …,15 (least skillful). An average ranking will develop for each captain out of the ranking numbers assigned. The lowest average number will be the No. 1 captain and highest average number will be the No. 16 captain. The </a:t>
            </a:r>
            <a:endParaRPr lang="en-US" sz="1000" dirty="0"/>
          </a:p>
        </p:txBody>
      </p:sp>
    </p:spTree>
    <p:extLst>
      <p:ext uri="{BB962C8B-B14F-4D97-AF65-F5344CB8AC3E}">
        <p14:creationId xmlns:p14="http://schemas.microsoft.com/office/powerpoint/2010/main" val="98338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7" y="5795317"/>
            <a:ext cx="501235" cy="246221"/>
          </a:xfrm>
          <a:prstGeom prst="rect">
            <a:avLst/>
          </a:prstGeom>
          <a:noFill/>
        </p:spPr>
        <p:txBody>
          <a:bodyPr wrap="square" rtlCol="0">
            <a:spAutoFit/>
          </a:bodyPr>
          <a:lstStyle/>
          <a:p>
            <a:pPr algn="ctr"/>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solidFill>
            <a:srgbClr val="FFFF00"/>
          </a:solid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grpSp>
        <p:nvGrpSpPr>
          <p:cNvPr id="43" name="Group 42">
            <a:extLst>
              <a:ext uri="{FF2B5EF4-FFF2-40B4-BE49-F238E27FC236}">
                <a16:creationId xmlns:a16="http://schemas.microsoft.com/office/drawing/2014/main" id="{65D712A3-CA35-74FC-924C-993326A7DDB9}"/>
              </a:ext>
            </a:extLst>
          </p:cNvPr>
          <p:cNvGrpSpPr/>
          <p:nvPr/>
        </p:nvGrpSpPr>
        <p:grpSpPr>
          <a:xfrm>
            <a:off x="4624433" y="1037091"/>
            <a:ext cx="2943134" cy="4598730"/>
            <a:chOff x="8465313" y="2300155"/>
            <a:chExt cx="3154260" cy="5004325"/>
          </a:xfrm>
        </p:grpSpPr>
        <p:sp>
          <p:nvSpPr>
            <p:cNvPr id="42" name="Rectangle: Rounded Corners 41">
              <a:extLst>
                <a:ext uri="{FF2B5EF4-FFF2-40B4-BE49-F238E27FC236}">
                  <a16:creationId xmlns:a16="http://schemas.microsoft.com/office/drawing/2014/main" id="{363EF49D-6175-D394-19A2-19DDF05495D6}"/>
                </a:ext>
              </a:extLst>
            </p:cNvPr>
            <p:cNvSpPr/>
            <p:nvPr/>
          </p:nvSpPr>
          <p:spPr>
            <a:xfrm>
              <a:off x="8465313" y="2300155"/>
              <a:ext cx="3154260" cy="50043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27C5C7-53F1-4A8C-F93F-6A1574D119B7}"/>
                </a:ext>
              </a:extLst>
            </p:cNvPr>
            <p:cNvGrpSpPr/>
            <p:nvPr/>
          </p:nvGrpSpPr>
          <p:grpSpPr>
            <a:xfrm>
              <a:off x="8744472" y="2659168"/>
              <a:ext cx="2625605" cy="1112209"/>
              <a:chOff x="4795107" y="1412148"/>
              <a:chExt cx="2625605" cy="1112209"/>
            </a:xfrm>
          </p:grpSpPr>
          <p:pic>
            <p:nvPicPr>
              <p:cNvPr id="26" name="Picture 25">
                <a:extLst>
                  <a:ext uri="{FF2B5EF4-FFF2-40B4-BE49-F238E27FC236}">
                    <a16:creationId xmlns:a16="http://schemas.microsoft.com/office/drawing/2014/main" id="{826C9DE4-DCD9-BB6C-9995-BFF314C225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27" name="Picture 26">
                <a:extLst>
                  <a:ext uri="{FF2B5EF4-FFF2-40B4-BE49-F238E27FC236}">
                    <a16:creationId xmlns:a16="http://schemas.microsoft.com/office/drawing/2014/main" id="{EDC1AAC1-A8C8-7D4B-884A-A7444106B7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28" name="TextBox 27">
                <a:extLst>
                  <a:ext uri="{FF2B5EF4-FFF2-40B4-BE49-F238E27FC236}">
                    <a16:creationId xmlns:a16="http://schemas.microsoft.com/office/drawing/2014/main" id="{8905CDC0-BDC6-2073-F58D-9BDCEDF6D040}"/>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29" name="TextBox 28">
                <a:extLst>
                  <a:ext uri="{FF2B5EF4-FFF2-40B4-BE49-F238E27FC236}">
                    <a16:creationId xmlns:a16="http://schemas.microsoft.com/office/drawing/2014/main" id="{91543BBE-5353-FE20-3E98-D00EEDB83905}"/>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30" name="Group 29">
              <a:extLst>
                <a:ext uri="{FF2B5EF4-FFF2-40B4-BE49-F238E27FC236}">
                  <a16:creationId xmlns:a16="http://schemas.microsoft.com/office/drawing/2014/main" id="{5B8CCC8A-59FA-20EF-ECFC-8563F2F7E43A}"/>
                </a:ext>
              </a:extLst>
            </p:cNvPr>
            <p:cNvGrpSpPr/>
            <p:nvPr/>
          </p:nvGrpSpPr>
          <p:grpSpPr>
            <a:xfrm>
              <a:off x="8746561" y="3844883"/>
              <a:ext cx="2625605" cy="1112209"/>
              <a:chOff x="4795107" y="1412148"/>
              <a:chExt cx="2625605" cy="1112209"/>
            </a:xfrm>
          </p:grpSpPr>
          <p:pic>
            <p:nvPicPr>
              <p:cNvPr id="31" name="Picture 30">
                <a:extLst>
                  <a:ext uri="{FF2B5EF4-FFF2-40B4-BE49-F238E27FC236}">
                    <a16:creationId xmlns:a16="http://schemas.microsoft.com/office/drawing/2014/main" id="{77DB44DA-F513-438D-C366-94CBA10CE7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32" name="Picture 31">
                <a:extLst>
                  <a:ext uri="{FF2B5EF4-FFF2-40B4-BE49-F238E27FC236}">
                    <a16:creationId xmlns:a16="http://schemas.microsoft.com/office/drawing/2014/main" id="{009BD46D-AA3C-CCFB-5A85-151FCE347C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33" name="TextBox 32">
                <a:extLst>
                  <a:ext uri="{FF2B5EF4-FFF2-40B4-BE49-F238E27FC236}">
                    <a16:creationId xmlns:a16="http://schemas.microsoft.com/office/drawing/2014/main" id="{710FF457-C5DD-00B6-53F0-0381B675F091}"/>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34" name="TextBox 33">
                <a:extLst>
                  <a:ext uri="{FF2B5EF4-FFF2-40B4-BE49-F238E27FC236}">
                    <a16:creationId xmlns:a16="http://schemas.microsoft.com/office/drawing/2014/main" id="{AF034B1E-A1F1-A4D7-9438-F5E3DB7916FF}"/>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36" name="Group 35">
              <a:extLst>
                <a:ext uri="{FF2B5EF4-FFF2-40B4-BE49-F238E27FC236}">
                  <a16:creationId xmlns:a16="http://schemas.microsoft.com/office/drawing/2014/main" id="{CD93C91F-43A0-D117-5BBD-8DE737BD7194}"/>
                </a:ext>
              </a:extLst>
            </p:cNvPr>
            <p:cNvGrpSpPr/>
            <p:nvPr/>
          </p:nvGrpSpPr>
          <p:grpSpPr>
            <a:xfrm>
              <a:off x="8744472" y="5095961"/>
              <a:ext cx="2625605" cy="1112209"/>
              <a:chOff x="4795107" y="1412148"/>
              <a:chExt cx="2625605" cy="1112209"/>
            </a:xfrm>
          </p:grpSpPr>
          <p:pic>
            <p:nvPicPr>
              <p:cNvPr id="37" name="Picture 36">
                <a:extLst>
                  <a:ext uri="{FF2B5EF4-FFF2-40B4-BE49-F238E27FC236}">
                    <a16:creationId xmlns:a16="http://schemas.microsoft.com/office/drawing/2014/main" id="{8A66BCA7-CBA4-9D62-E35A-A11594AB1A8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38" name="Picture 37">
                <a:extLst>
                  <a:ext uri="{FF2B5EF4-FFF2-40B4-BE49-F238E27FC236}">
                    <a16:creationId xmlns:a16="http://schemas.microsoft.com/office/drawing/2014/main" id="{F57B3A17-38E8-8772-11AA-927B8D9E9C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39" name="TextBox 38">
                <a:extLst>
                  <a:ext uri="{FF2B5EF4-FFF2-40B4-BE49-F238E27FC236}">
                    <a16:creationId xmlns:a16="http://schemas.microsoft.com/office/drawing/2014/main" id="{B4DD846F-FB35-0295-EE38-E90A7525450E}"/>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40" name="TextBox 39">
                <a:extLst>
                  <a:ext uri="{FF2B5EF4-FFF2-40B4-BE49-F238E27FC236}">
                    <a16:creationId xmlns:a16="http://schemas.microsoft.com/office/drawing/2014/main" id="{88DE29BF-DE69-83EA-A28E-A3CCCD5C09A2}"/>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pic>
        <p:nvPicPr>
          <p:cNvPr id="41" name="Picture 40">
            <a:extLst>
              <a:ext uri="{FF2B5EF4-FFF2-40B4-BE49-F238E27FC236}">
                <a16:creationId xmlns:a16="http://schemas.microsoft.com/office/drawing/2014/main" id="{08EF256F-A993-5C08-852D-96D2DD5D5321}"/>
              </a:ext>
            </a:extLst>
          </p:cNvPr>
          <p:cNvPicPr>
            <a:picLocks noChangeAspect="1"/>
          </p:cNvPicPr>
          <p:nvPr/>
        </p:nvPicPr>
        <p:blipFill>
          <a:blip r:embed="rId4"/>
          <a:stretch>
            <a:fillRect/>
          </a:stretch>
        </p:blipFill>
        <p:spPr>
          <a:xfrm>
            <a:off x="5476617" y="4963315"/>
            <a:ext cx="1219200" cy="672505"/>
          </a:xfrm>
          <a:prstGeom prst="rect">
            <a:avLst/>
          </a:prstGeom>
        </p:spPr>
      </p:pic>
      <p:sp>
        <p:nvSpPr>
          <p:cNvPr id="14" name="TextBox 13">
            <a:extLst>
              <a:ext uri="{FF2B5EF4-FFF2-40B4-BE49-F238E27FC236}">
                <a16:creationId xmlns:a16="http://schemas.microsoft.com/office/drawing/2014/main" id="{DCCC44DA-BF95-F64E-1ABA-1D3C5FA327E9}"/>
              </a:ext>
            </a:extLst>
          </p:cNvPr>
          <p:cNvSpPr txBox="1"/>
          <p:nvPr/>
        </p:nvSpPr>
        <p:spPr>
          <a:xfrm>
            <a:off x="8604610" y="2631710"/>
            <a:ext cx="2737306" cy="400110"/>
          </a:xfrm>
          <a:prstGeom prst="rect">
            <a:avLst/>
          </a:prstGeom>
          <a:noFill/>
        </p:spPr>
        <p:txBody>
          <a:bodyPr wrap="square" rtlCol="0">
            <a:spAutoFit/>
          </a:bodyPr>
          <a:lstStyle/>
          <a:p>
            <a:r>
              <a:rPr lang="en-US" sz="1000" b="1" dirty="0"/>
              <a:t>Only headshots in team pictures. If click on images, go </a:t>
            </a:r>
            <a:r>
              <a:rPr lang="en-US" sz="1000" b="1"/>
              <a:t>to profile.</a:t>
            </a:r>
            <a:endParaRPr lang="en-US" sz="1000" b="1" dirty="0"/>
          </a:p>
        </p:txBody>
      </p:sp>
    </p:spTree>
    <p:extLst>
      <p:ext uri="{BB962C8B-B14F-4D97-AF65-F5344CB8AC3E}">
        <p14:creationId xmlns:p14="http://schemas.microsoft.com/office/powerpoint/2010/main" val="35713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7" y="5795317"/>
            <a:ext cx="501235" cy="246221"/>
          </a:xfrm>
          <a:prstGeom prst="rect">
            <a:avLst/>
          </a:prstGeom>
          <a:noFill/>
        </p:spPr>
        <p:txBody>
          <a:bodyPr wrap="square" rtlCol="0">
            <a:spAutoFit/>
          </a:bodyPr>
          <a:lstStyle/>
          <a:p>
            <a:pPr algn="ctr"/>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solidFill>
            <a:srgbClr val="FFFF00"/>
          </a:solid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5" name="TextBox 14">
            <a:extLst>
              <a:ext uri="{FF2B5EF4-FFF2-40B4-BE49-F238E27FC236}">
                <a16:creationId xmlns:a16="http://schemas.microsoft.com/office/drawing/2014/main" id="{8221D615-7649-99D0-BB45-4584E711E607}"/>
              </a:ext>
            </a:extLst>
          </p:cNvPr>
          <p:cNvSpPr txBox="1"/>
          <p:nvPr/>
        </p:nvSpPr>
        <p:spPr>
          <a:xfrm>
            <a:off x="4518869" y="1030523"/>
            <a:ext cx="3154261" cy="261610"/>
          </a:xfrm>
          <a:prstGeom prst="rect">
            <a:avLst/>
          </a:prstGeom>
          <a:noFill/>
        </p:spPr>
        <p:txBody>
          <a:bodyPr wrap="square">
            <a:spAutoFit/>
          </a:bodyPr>
          <a:lstStyle/>
          <a:p>
            <a:pPr algn="ctr"/>
            <a:r>
              <a:rPr lang="en-US" sz="1100" b="1" i="0" dirty="0">
                <a:solidFill>
                  <a:srgbClr val="212529"/>
                </a:solidFill>
                <a:effectLst/>
                <a:latin typeface="system-ui"/>
              </a:rPr>
              <a:t>League Games Day 1</a:t>
            </a:r>
          </a:p>
        </p:txBody>
      </p:sp>
      <p:graphicFrame>
        <p:nvGraphicFramePr>
          <p:cNvPr id="16" name="Table 16">
            <a:extLst>
              <a:ext uri="{FF2B5EF4-FFF2-40B4-BE49-F238E27FC236}">
                <a16:creationId xmlns:a16="http://schemas.microsoft.com/office/drawing/2014/main" id="{2DE9FF83-1C7D-33FF-9C32-20D48DFF6F61}"/>
              </a:ext>
            </a:extLst>
          </p:cNvPr>
          <p:cNvGraphicFramePr>
            <a:graphicFrameLocks noGrp="1"/>
          </p:cNvGraphicFramePr>
          <p:nvPr>
            <p:extLst>
              <p:ext uri="{D42A27DB-BD31-4B8C-83A1-F6EECF244321}">
                <p14:modId xmlns:p14="http://schemas.microsoft.com/office/powerpoint/2010/main" val="495128002"/>
              </p:ext>
            </p:extLst>
          </p:nvPr>
        </p:nvGraphicFramePr>
        <p:xfrm>
          <a:off x="4625130" y="1476539"/>
          <a:ext cx="2929388" cy="1957760"/>
        </p:xfrm>
        <a:graphic>
          <a:graphicData uri="http://schemas.openxmlformats.org/drawingml/2006/table">
            <a:tbl>
              <a:tblPr firstRow="1" bandRow="1">
                <a:tableStyleId>{5C22544A-7EE6-4342-B048-85BDC9FD1C3A}</a:tableStyleId>
              </a:tblPr>
              <a:tblGrid>
                <a:gridCol w="981392">
                  <a:extLst>
                    <a:ext uri="{9D8B030D-6E8A-4147-A177-3AD203B41FA5}">
                      <a16:colId xmlns:a16="http://schemas.microsoft.com/office/drawing/2014/main" val="2790053631"/>
                    </a:ext>
                  </a:extLst>
                </a:gridCol>
                <a:gridCol w="973998">
                  <a:extLst>
                    <a:ext uri="{9D8B030D-6E8A-4147-A177-3AD203B41FA5}">
                      <a16:colId xmlns:a16="http://schemas.microsoft.com/office/drawing/2014/main" val="117777280"/>
                    </a:ext>
                  </a:extLst>
                </a:gridCol>
                <a:gridCol w="973998">
                  <a:extLst>
                    <a:ext uri="{9D8B030D-6E8A-4147-A177-3AD203B41FA5}">
                      <a16:colId xmlns:a16="http://schemas.microsoft.com/office/drawing/2014/main" val="2693197639"/>
                    </a:ext>
                  </a:extLst>
                </a:gridCol>
              </a:tblGrid>
              <a:tr h="312304">
                <a:tc gridSpan="3">
                  <a:txBody>
                    <a:bodyPr/>
                    <a:lstStyle/>
                    <a:p>
                      <a:pPr algn="ctr">
                        <a:lnSpc>
                          <a:spcPct val="150000"/>
                        </a:lnSpc>
                      </a:pPr>
                      <a:r>
                        <a:rPr lang="en-US" sz="1000" dirty="0"/>
                        <a:t>Group 1 Games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9508978"/>
                  </a:ext>
                </a:extLst>
              </a:tr>
              <a:tr h="312304">
                <a:tc gridSpan="3">
                  <a:txBody>
                    <a:bodyPr/>
                    <a:lstStyle/>
                    <a:p>
                      <a:pPr algn="ctr"/>
                      <a:r>
                        <a:rPr lang="en-US" sz="1000" dirty="0"/>
                        <a:t>ASC Woodward, Saturday, 10/29: Winning Game Point: 1, Losing Game Point: 0</a:t>
                      </a:r>
                    </a:p>
                  </a:txBody>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173063107"/>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1351676239"/>
                  </a:ext>
                </a:extLst>
              </a:tr>
              <a:tr h="312304">
                <a:tc>
                  <a:txBody>
                    <a:bodyPr/>
                    <a:lstStyle/>
                    <a:p>
                      <a:pPr algn="ctr"/>
                      <a:r>
                        <a:rPr lang="en-US" sz="1000" dirty="0"/>
                        <a:t>Sami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n-lt"/>
                          <a:ea typeface="+mn-ea"/>
                          <a:cs typeface="+mn-cs"/>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4128064564"/>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3357607158"/>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2718561533"/>
                  </a:ext>
                </a:extLst>
              </a:tr>
            </a:tbl>
          </a:graphicData>
        </a:graphic>
      </p:graphicFrame>
      <p:graphicFrame>
        <p:nvGraphicFramePr>
          <p:cNvPr id="20" name="Table 16">
            <a:extLst>
              <a:ext uri="{FF2B5EF4-FFF2-40B4-BE49-F238E27FC236}">
                <a16:creationId xmlns:a16="http://schemas.microsoft.com/office/drawing/2014/main" id="{A4A44210-1344-D564-5AED-4645BBD1950E}"/>
              </a:ext>
            </a:extLst>
          </p:cNvPr>
          <p:cNvGraphicFramePr>
            <a:graphicFrameLocks noGrp="1"/>
          </p:cNvGraphicFramePr>
          <p:nvPr>
            <p:extLst>
              <p:ext uri="{D42A27DB-BD31-4B8C-83A1-F6EECF244321}">
                <p14:modId xmlns:p14="http://schemas.microsoft.com/office/powerpoint/2010/main" val="1318191738"/>
              </p:ext>
            </p:extLst>
          </p:nvPr>
        </p:nvGraphicFramePr>
        <p:xfrm>
          <a:off x="4638624" y="3584719"/>
          <a:ext cx="2929388" cy="1957760"/>
        </p:xfrm>
        <a:graphic>
          <a:graphicData uri="http://schemas.openxmlformats.org/drawingml/2006/table">
            <a:tbl>
              <a:tblPr firstRow="1" bandRow="1">
                <a:tableStyleId>{5C22544A-7EE6-4342-B048-85BDC9FD1C3A}</a:tableStyleId>
              </a:tblPr>
              <a:tblGrid>
                <a:gridCol w="981392">
                  <a:extLst>
                    <a:ext uri="{9D8B030D-6E8A-4147-A177-3AD203B41FA5}">
                      <a16:colId xmlns:a16="http://schemas.microsoft.com/office/drawing/2014/main" val="2790053631"/>
                    </a:ext>
                  </a:extLst>
                </a:gridCol>
                <a:gridCol w="973998">
                  <a:extLst>
                    <a:ext uri="{9D8B030D-6E8A-4147-A177-3AD203B41FA5}">
                      <a16:colId xmlns:a16="http://schemas.microsoft.com/office/drawing/2014/main" val="117777280"/>
                    </a:ext>
                  </a:extLst>
                </a:gridCol>
                <a:gridCol w="973998">
                  <a:extLst>
                    <a:ext uri="{9D8B030D-6E8A-4147-A177-3AD203B41FA5}">
                      <a16:colId xmlns:a16="http://schemas.microsoft.com/office/drawing/2014/main" val="2693197639"/>
                    </a:ext>
                  </a:extLst>
                </a:gridCol>
              </a:tblGrid>
              <a:tr h="312304">
                <a:tc gridSpan="3">
                  <a:txBody>
                    <a:bodyPr/>
                    <a:lstStyle/>
                    <a:p>
                      <a:pPr algn="ctr">
                        <a:lnSpc>
                          <a:spcPct val="150000"/>
                        </a:lnSpc>
                      </a:pPr>
                      <a:r>
                        <a:rPr lang="en-US" sz="1000" dirty="0"/>
                        <a:t>Group 2 Games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9508978"/>
                  </a:ext>
                </a:extLst>
              </a:tr>
              <a:tr h="312304">
                <a:tc gridSpan="3">
                  <a:txBody>
                    <a:bodyPr/>
                    <a:lstStyle/>
                    <a:p>
                      <a:pPr algn="ctr"/>
                      <a:r>
                        <a:rPr lang="en-US" sz="1000" dirty="0"/>
                        <a:t>ASC Woodward, Saturday, 10/29: Winning Game Point: 1, Losing Game Point: 0</a:t>
                      </a:r>
                    </a:p>
                  </a:txBody>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173063107"/>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1351676239"/>
                  </a:ext>
                </a:extLst>
              </a:tr>
              <a:tr h="312304">
                <a:tc>
                  <a:txBody>
                    <a:bodyPr/>
                    <a:lstStyle/>
                    <a:p>
                      <a:pPr algn="ctr"/>
                      <a:r>
                        <a:rPr lang="en-US" sz="1000" dirty="0"/>
                        <a:t>Sami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n-lt"/>
                          <a:ea typeface="+mn-ea"/>
                          <a:cs typeface="+mn-cs"/>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4128064564"/>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3357607158"/>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2718561533"/>
                  </a:ext>
                </a:extLst>
              </a:tr>
            </a:tbl>
          </a:graphicData>
        </a:graphic>
      </p:graphicFrame>
    </p:spTree>
    <p:extLst>
      <p:ext uri="{BB962C8B-B14F-4D97-AF65-F5344CB8AC3E}">
        <p14:creationId xmlns:p14="http://schemas.microsoft.com/office/powerpoint/2010/main" val="3912779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478</Words>
  <Application>Microsoft Office PowerPoint</Application>
  <PresentationFormat>Widescreen</PresentationFormat>
  <Paragraphs>150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Rakib Ayon</dc:creator>
  <cp:lastModifiedBy>Rakib Ayon</cp:lastModifiedBy>
  <cp:revision>105</cp:revision>
  <dcterms:created xsi:type="dcterms:W3CDTF">2022-11-03T03:29:42Z</dcterms:created>
  <dcterms:modified xsi:type="dcterms:W3CDTF">2022-11-03T19:50:03Z</dcterms:modified>
</cp:coreProperties>
</file>