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FE3-4135-DE7E-6C71-C662C790A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3B74-EB26-772A-7B27-E954ABC2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E894-0BBB-3977-DDCC-D76479BB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FAAC-3541-15AD-3A9E-D66821F8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D8EC-6BAF-281F-6E82-8356A448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D83E-5075-E726-CDFA-91BEF675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17C6-60AD-388A-363D-963482A00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723-F6DE-4AD7-F628-8E7FF4C1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8D1F-FA2F-AA63-E5CA-51694F4A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7116-1962-577F-0A63-05B70666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5ED3-DC1E-A52E-B165-C7914B59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0919-53C6-5DE2-C493-EAA46E373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26A8-2042-4B64-943F-64B13C2B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208D-7C3A-32F0-6F79-1744CAA3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5CA9-9475-2817-D0F7-4FE38E9E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5503-E57C-DD0A-BDDB-065911FC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CA84-010B-675F-3AA6-18D483E1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9980-F3CF-FCC9-5B4D-FB84103E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BA87-DCEA-51E3-8E5D-526668A8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4943-7984-BAA9-929C-AEF3BD2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DED0-4B65-A765-7331-A45D7988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F601D-E130-464B-8A3D-2D9CB108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E41E-ADCA-57DB-BB3A-7EEA93BC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3B23-4D4F-594F-7E52-BB04BEA6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D455-1F9E-E277-FEC5-B67C4EF6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AE43-AE55-414A-0386-6F5D1808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FC85-3521-3091-DF9A-CDEFEF2B3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A274A-CCB3-7441-4795-5B27FDFA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F417-28DE-988F-A23A-EAEB4F39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DD93-ED7A-06D9-4819-81616D17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2DA9-18DD-07EE-A56A-1446B9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3638-053E-50D0-2E58-270C7D07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2567-E80E-8B79-E350-DB8ABED2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6E05A-E25F-E9FD-38B5-50B377A7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8E429-5602-D21F-2AFC-8BEA2C4DA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1A910-48E1-0ED8-3CE0-339DE3F55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4BB9C-BA37-1029-78F9-F05547F8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53B44-2EEE-3821-E3A0-7C8E6E6F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9D7A8-DA6D-0A52-F54D-F5EBBD1E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75F-0C5E-4D3F-95DF-80840E4B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9DE75-EB9D-C7FF-69FD-7A5297B3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16C24-D4B6-B592-6748-C2600356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322AB-4163-000B-84A9-52DC74C7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63943-AF84-5F57-F080-742B7D98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70E9F-868B-D8C6-33E1-D02262AD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92A1-85ED-08C9-244F-C9977EA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F1A0-5BE5-9B36-0F13-F558AF91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4D2F-9EFA-7009-4AE4-254EED5D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D1920-5750-D059-89E7-FB8C9386A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2015-F0F4-1703-9D9B-D9453A73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F9D1A-95C5-6172-4141-5C48A058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2D42-FD99-09EE-A9BF-298EAE17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DBE-685A-546F-F7A5-D742282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3F713-EEEF-C1A6-E0FD-AF33C32EA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D7DCB-30C3-1F6F-8416-7AD9B686A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BB60-698C-F1A3-4AE5-7D63FEE7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C5DF-08FB-F320-95B0-8E64EC24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71AD-83F9-CD6F-DF40-916A0842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19DF5-69D8-64D5-72F9-D2F8DA41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4CDB-88D4-5D61-A21B-94F426CF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6136-F60D-3BA2-C2D0-F3A1E5BE0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D1D9-B202-4362-901A-731F39B96A8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F1C1-3F25-802C-3ADD-B36A5FB41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DD58-A72C-7C7E-43EC-AE30BC55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3EAA-4ABA-4B69-8920-19CF9DB4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771783-AE7F-3574-58A8-212FDF95C8BA}"/>
              </a:ext>
            </a:extLst>
          </p:cNvPr>
          <p:cNvSpPr/>
          <p:nvPr/>
        </p:nvSpPr>
        <p:spPr>
          <a:xfrm>
            <a:off x="864066" y="637563"/>
            <a:ext cx="10788242" cy="5721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13BB8-6FE4-7BBD-AF34-6955C6E212D7}"/>
              </a:ext>
            </a:extLst>
          </p:cNvPr>
          <p:cNvSpPr/>
          <p:nvPr/>
        </p:nvSpPr>
        <p:spPr>
          <a:xfrm>
            <a:off x="864066" y="637563"/>
            <a:ext cx="10788242" cy="5721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PageContainer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3332-5FD0-F737-7374-4E2F6CDB3C15}"/>
              </a:ext>
            </a:extLst>
          </p:cNvPr>
          <p:cNvSpPr/>
          <p:nvPr/>
        </p:nvSpPr>
        <p:spPr>
          <a:xfrm>
            <a:off x="864065" y="1059808"/>
            <a:ext cx="10788241" cy="52990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ComponentToShowBlock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34D39-505C-ADBB-45D9-738B1659BCB3}"/>
              </a:ext>
            </a:extLst>
          </p:cNvPr>
          <p:cNvSpPr/>
          <p:nvPr/>
        </p:nvSpPr>
        <p:spPr>
          <a:xfrm>
            <a:off x="864065" y="637562"/>
            <a:ext cx="10788241" cy="422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BE009-7853-EA16-6F05-ADBD2C1EC065}"/>
              </a:ext>
            </a:extLst>
          </p:cNvPr>
          <p:cNvSpPr/>
          <p:nvPr/>
        </p:nvSpPr>
        <p:spPr>
          <a:xfrm>
            <a:off x="2388066" y="1900106"/>
            <a:ext cx="7415868" cy="3196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CarouselBlock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4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</cp:revision>
  <dcterms:created xsi:type="dcterms:W3CDTF">2022-09-28T00:33:13Z</dcterms:created>
  <dcterms:modified xsi:type="dcterms:W3CDTF">2022-09-28T00:33:21Z</dcterms:modified>
</cp:coreProperties>
</file>