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D40C6-A7E6-42CD-AAB2-06466EE597B3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87DED-D0AB-4720-BF40-FCDDA5A01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87DED-D0AB-4720-BF40-FCDDA5A01C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EE4D-FC40-4BF3-9802-0788F8E751D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E482-9104-4BE8-B75F-FDF235AA5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REVOLUTION IN TECH </a:t>
            </a:r>
            <a:r>
              <a:rPr lang="en-US" smtClean="0"/>
              <a:t>INDUSTRY </a:t>
            </a:r>
            <a:r>
              <a:rPr lang="en-US" smtClean="0"/>
              <a:t>IN </a:t>
            </a:r>
            <a:r>
              <a:rPr lang="en-US" dirty="0" smtClean="0"/>
              <a:t>AFRICA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    Niama El Bassunie</a:t>
            </a:r>
          </a:p>
          <a:p>
            <a:r>
              <a:rPr lang="en-US" dirty="0" smtClean="0"/>
              <a:t>Co founder and CEO of WaystoCaps’.</a:t>
            </a:r>
          </a:p>
          <a:p>
            <a:r>
              <a:rPr lang="en-US" dirty="0" smtClean="0"/>
              <a:t>The company is referred to as Alibaba.</a:t>
            </a:r>
          </a:p>
          <a:p>
            <a:r>
              <a:rPr lang="en-US" dirty="0" smtClean="0"/>
              <a:t>It builds online market place using technology.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Pocho Marguerite sogoba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Resides in Mali .</a:t>
            </a:r>
          </a:p>
          <a:p>
            <a:r>
              <a:rPr lang="en-US" dirty="0" smtClean="0"/>
              <a:t>The founder of MUSODEV</a:t>
            </a:r>
          </a:p>
          <a:p>
            <a:r>
              <a:rPr lang="en-US" dirty="0" smtClean="0"/>
              <a:t>This is the association for the promotion of women through technology.</a:t>
            </a: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Hamza Ouazzani Chahdi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in University of California.</a:t>
            </a:r>
          </a:p>
          <a:p>
            <a:r>
              <a:rPr lang="en-US" dirty="0" smtClean="0"/>
              <a:t>The founder of Spot Angels .</a:t>
            </a:r>
          </a:p>
          <a:p>
            <a:r>
              <a:rPr lang="en-US" dirty="0" smtClean="0"/>
              <a:t>It help drivers find easy parking and avoid tickets.</a:t>
            </a:r>
          </a:p>
          <a:p>
            <a:r>
              <a:rPr lang="en-US" dirty="0" smtClean="0"/>
              <a:t>Was awarded by Apple and Google as best parking apps.</a:t>
            </a:r>
          </a:p>
          <a:p>
            <a:r>
              <a:rPr lang="en-US" dirty="0" smtClean="0"/>
              <a:t>Funded by Google maps,Silicon Valley Investors.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Adrienne Mazone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president of Trans media Group .</a:t>
            </a:r>
          </a:p>
          <a:p>
            <a:r>
              <a:rPr lang="en-US" dirty="0" smtClean="0"/>
              <a:t>The founder of the Mazone group.</a:t>
            </a:r>
          </a:p>
          <a:p>
            <a:r>
              <a:rPr lang="en-US" dirty="0" smtClean="0"/>
              <a:t>A private sales site in Morocco and offers is members luxury fashion in online means .</a:t>
            </a:r>
          </a:p>
          <a:p>
            <a:r>
              <a:rPr lang="en-US" dirty="0" smtClean="0"/>
              <a:t>The brands offered are;Ralph Lauren,Prada,Guccci.</a:t>
            </a:r>
          </a:p>
          <a:p>
            <a:r>
              <a:rPr lang="en-US" dirty="0" smtClean="0"/>
              <a:t>Technologies include ;Iphone/mobile,Meta, Viewpoint.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Moulay Ali Ibn Rashid al-Alami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Blue house Morocco.</a:t>
            </a:r>
          </a:p>
          <a:p>
            <a:r>
              <a:rPr lang="en-US" dirty="0" smtClean="0"/>
              <a:t>Offers chance to stay away from workplaces without worrying about their schedule.</a:t>
            </a:r>
          </a:p>
          <a:p>
            <a:r>
              <a:rPr lang="en-US" dirty="0" smtClean="0"/>
              <a:t>Organise dinner,yoga sessions,accomodation for clients through online way.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Abdellah Benhammou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addict ,technology fan ,a startup love.</a:t>
            </a:r>
          </a:p>
          <a:p>
            <a:r>
              <a:rPr lang="en-US" dirty="0" smtClean="0"/>
              <a:t>The founder of Air mote.</a:t>
            </a:r>
          </a:p>
          <a:p>
            <a:r>
              <a:rPr lang="en-US" dirty="0" smtClean="0"/>
              <a:t>A platform that provides a smart keyring that has one button and rings incase you forget your mobile phones and vice versa is true.</a:t>
            </a:r>
          </a:p>
          <a:p>
            <a:r>
              <a:rPr lang="en-US" dirty="0" smtClean="0"/>
              <a:t>Assisted by Ali Kakrabi web designer.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Yassin El Kachchani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founder and also the CEO of Doofrin Morocco.</a:t>
            </a:r>
          </a:p>
          <a:p>
            <a:r>
              <a:rPr lang="en-US" dirty="0" smtClean="0"/>
              <a:t>Ventures in availing restaurant services online by allowing restaurants  owners to create online e-stores.</a:t>
            </a:r>
          </a:p>
          <a:p>
            <a:r>
              <a:rPr lang="en-US" dirty="0" smtClean="0"/>
              <a:t>They take orders and even chat with the customers.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Roger Christen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Chairman and founder of Solar-E-Cycle.</a:t>
            </a:r>
          </a:p>
          <a:p>
            <a:r>
              <a:rPr lang="en-US" dirty="0" smtClean="0"/>
              <a:t>Assisted by Stenrich Cycles sarl.</a:t>
            </a:r>
          </a:p>
          <a:p>
            <a:r>
              <a:rPr lang="en-US" dirty="0" smtClean="0"/>
              <a:t>They provide solar energy and allows for payments through mobile phones .</a:t>
            </a:r>
          </a:p>
          <a:p>
            <a:r>
              <a:rPr lang="en-US" dirty="0" smtClean="0"/>
              <a:t>Most of the operations are done through phones.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Dr.Sam Gulube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 is the SouthAfrican Sec.for defence.</a:t>
            </a:r>
          </a:p>
          <a:p>
            <a:r>
              <a:rPr lang="en-US" dirty="0" smtClean="0"/>
              <a:t>He was assisted by Ms.Michelle Nxumalo.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They came with the IDEX company in SouthAfrica.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company demonstrates latest. exhibitions technology in the defence field.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They include across land,sea and air in the sectors of defence.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Eng.Hamda Abdulkader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Somali women in technology.</a:t>
            </a:r>
          </a:p>
          <a:p>
            <a:r>
              <a:rPr lang="en-US" dirty="0" smtClean="0"/>
              <a:t>Data analystic,coding,technician,design thinking,networking.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364</Words>
  <Application>Microsoft Office PowerPoint</Application>
  <PresentationFormat>On-screen Show (4:3)</PresentationFormat>
  <Paragraphs>54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REVOLUTION IN TECH INDUSTRY IN AFRICA</vt:lpstr>
      <vt:lpstr>Hamza Ouazzani Chahdi</vt:lpstr>
      <vt:lpstr>Adrienne Mazone </vt:lpstr>
      <vt:lpstr>Moulay Ali Ibn Rashid al-Alami </vt:lpstr>
      <vt:lpstr>Abdellah Benhammou </vt:lpstr>
      <vt:lpstr>Yassin El Kachchani</vt:lpstr>
      <vt:lpstr>Roger Christen</vt:lpstr>
      <vt:lpstr>Dr.Sam Gulube</vt:lpstr>
      <vt:lpstr>Eng.Hamda Abdulkader</vt:lpstr>
      <vt:lpstr>Pocho Marguerite sogoba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 IN TECH INDUSTRY IN AFRICA</dc:title>
  <dc:creator>Student</dc:creator>
  <cp:lastModifiedBy>Student</cp:lastModifiedBy>
  <cp:revision>29</cp:revision>
  <dcterms:created xsi:type="dcterms:W3CDTF">2019-02-20T08:08:35Z</dcterms:created>
  <dcterms:modified xsi:type="dcterms:W3CDTF">2019-02-22T12:27:28Z</dcterms:modified>
</cp:coreProperties>
</file>