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8" r:id="rId5"/>
    <p:sldId id="262" r:id="rId6"/>
    <p:sldId id="263" r:id="rId7"/>
    <p:sldId id="259" r:id="rId8"/>
    <p:sldId id="266" r:id="rId9"/>
    <p:sldId id="264" r:id="rId10"/>
    <p:sldId id="265" r:id="rId11"/>
    <p:sldId id="261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9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273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A picture containing object, chessman, indoor, mirror&#10;&#10;Description automatically generated">
            <a:extLst>
              <a:ext uri="{FF2B5EF4-FFF2-40B4-BE49-F238E27FC236}">
                <a16:creationId xmlns:a16="http://schemas.microsoft.com/office/drawing/2014/main" id="{5C0A7A56-A92C-401A-BB86-4015EC539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36962-0953-4A66-9D0D-21D7846C2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4744" y="1788341"/>
            <a:ext cx="3403426" cy="2101133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Loan predictor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E784A-1FA3-409E-8829-D66BE3D610D8}"/>
              </a:ext>
            </a:extLst>
          </p:cNvPr>
          <p:cNvSpPr txBox="1"/>
          <p:nvPr/>
        </p:nvSpPr>
        <p:spPr>
          <a:xfrm>
            <a:off x="7861188" y="4019668"/>
            <a:ext cx="35862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Process Automation</a:t>
            </a:r>
          </a:p>
          <a:p>
            <a:endParaRPr lang="en-US" sz="2800" b="1" dirty="0">
              <a:solidFill>
                <a:schemeClr val="accent2"/>
              </a:solidFill>
            </a:endParaRPr>
          </a:p>
          <a:p>
            <a:r>
              <a:rPr lang="en-US" sz="2800" b="1" dirty="0">
                <a:solidFill>
                  <a:schemeClr val="accent2"/>
                </a:solidFill>
              </a:rPr>
              <a:t>Ayoola</a:t>
            </a:r>
          </a:p>
        </p:txBody>
      </p:sp>
    </p:spTree>
    <p:extLst>
      <p:ext uri="{BB962C8B-B14F-4D97-AF65-F5344CB8AC3E}">
        <p14:creationId xmlns:p14="http://schemas.microsoft.com/office/powerpoint/2010/main" val="231541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0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419BA6-4370-4BE1-AFBC-C3DFA1852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3" y="1028494"/>
            <a:ext cx="11274641" cy="293140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873AA-9E60-4142-9097-3518D21AB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pPr algn="ctr"/>
            <a:r>
              <a:rPr lang="en-US" sz="4400" i="1" cap="none" dirty="0">
                <a:solidFill>
                  <a:schemeClr val="accent2"/>
                </a:solidFill>
              </a:rPr>
              <a:t>Accuracy rate of 84%...whew!!!!</a:t>
            </a:r>
          </a:p>
        </p:txBody>
      </p:sp>
    </p:spTree>
    <p:extLst>
      <p:ext uri="{BB962C8B-B14F-4D97-AF65-F5344CB8AC3E}">
        <p14:creationId xmlns:p14="http://schemas.microsoft.com/office/powerpoint/2010/main" val="280215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E873AA-9E60-4142-9097-3518D21AB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 anchor="ctr">
            <a:normAutofit/>
          </a:bodyPr>
          <a:lstStyle/>
          <a:p>
            <a:pPr algn="ctr"/>
            <a:r>
              <a:rPr lang="en-US" i="1" cap="none" dirty="0">
                <a:solidFill>
                  <a:schemeClr val="accent2"/>
                </a:solidFill>
              </a:rPr>
              <a:t>Loan Repayment Calculator!!!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BFE819-CF65-4254-AD07-5E2CEAE06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53" y="1125548"/>
            <a:ext cx="6764864" cy="458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3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E873AA-9E60-4142-9097-3518D21AB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i="1" cap="none" dirty="0">
                <a:solidFill>
                  <a:schemeClr val="accent2"/>
                </a:solidFill>
              </a:rPr>
              <a:t>Business Problem Solved!!!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4B6AA-B40B-42AD-9939-36C2C7A8A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53" y="1438423"/>
            <a:ext cx="6764864" cy="395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9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A7675-ABEC-4612-A631-72688CB6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2" y="662318"/>
            <a:ext cx="4476811" cy="2814201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D37FA-7D6F-42D8-88D0-D57CA6D35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2" y="2986481"/>
            <a:ext cx="4476811" cy="289785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400" i="1" cap="none" dirty="0">
                <a:solidFill>
                  <a:schemeClr val="accent2">
                    <a:lumMod val="40000"/>
                    <a:lumOff val="60000"/>
                    <a:alpha val="75000"/>
                  </a:schemeClr>
                </a:solidFill>
              </a:rPr>
              <a:t>a microfinance bank offering a very arractive loan product is seeking help in improving its process, as they’ve seen a lot of applicants flood their website to fill out the loan application process. Based on the number of applications they receive daily, they see over 75% of applicant are not eligible for this product making the workload of the staff more than they can handle, with little result…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5F76A-8F59-43AB-83A7-78984E087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1592001"/>
            <a:ext cx="5433917" cy="381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8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57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00112-60AD-4DFD-A382-DC14D27BB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1750801"/>
            <a:ext cx="6518800" cy="3650528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2A687E-38EB-4C7C-B7E2-C92D14CCED6D}"/>
              </a:ext>
            </a:extLst>
          </p:cNvPr>
          <p:cNvSpPr txBox="1"/>
          <p:nvPr/>
        </p:nvSpPr>
        <p:spPr>
          <a:xfrm>
            <a:off x="8296275" y="1419224"/>
            <a:ext cx="3081576" cy="4218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The bank has reach out to a senior data analyst to help come up with a solution that would help reduce the burden of sifting through piles of unqualified loans help improve efficiency</a:t>
            </a:r>
          </a:p>
        </p:txBody>
      </p:sp>
    </p:spTree>
    <p:extLst>
      <p:ext uri="{BB962C8B-B14F-4D97-AF65-F5344CB8AC3E}">
        <p14:creationId xmlns:p14="http://schemas.microsoft.com/office/powerpoint/2010/main" val="258352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CA7675-ABEC-4612-A631-72688CB6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101" y="1009397"/>
            <a:ext cx="3412067" cy="39763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800" cap="non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senior data analyst decides she can use historical data on approved loans, the bank had previously offered to build a trained model to determine if a new applicants would be an eligible recipient of the new loan product. </a:t>
            </a:r>
            <a:br>
              <a:rPr lang="en-US" sz="1800" cap="none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-US" sz="1800" cap="none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800" cap="non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Using her knowledge of machine learning, and computer programming skills she is able to build a LOAN REPAYMENT CALCULATOR</a:t>
            </a:r>
            <a:br>
              <a:rPr lang="en-US" sz="1800" cap="none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US" sz="1800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6EB55D-1C42-4465-A368-7C4EABCEF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53" y="1607544"/>
            <a:ext cx="6764864" cy="36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3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873AA-9E60-4142-9097-3518D21AB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23901"/>
            <a:ext cx="10993549" cy="142875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i="1" cap="none" dirty="0">
                <a:solidFill>
                  <a:schemeClr val="accent2"/>
                </a:solidFill>
              </a:rPr>
              <a:t>Machine Learning to the rescue!!!</a:t>
            </a: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4095F-D406-4036-9E14-EADCD26AC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109" y="2240466"/>
            <a:ext cx="8703711" cy="40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9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4E8B906-4D13-4F69-9CAB-98119646F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28" y="536739"/>
            <a:ext cx="8667195" cy="335853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873AA-9E60-4142-9097-3518D21AB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pPr algn="ctr"/>
            <a:r>
              <a:rPr lang="en-US" sz="4800" i="1" cap="none" dirty="0">
                <a:solidFill>
                  <a:schemeClr val="accent2"/>
                </a:solidFill>
              </a:rPr>
              <a:t>Business Problem Solved!!!</a:t>
            </a:r>
          </a:p>
        </p:txBody>
      </p:sp>
    </p:spTree>
    <p:extLst>
      <p:ext uri="{BB962C8B-B14F-4D97-AF65-F5344CB8AC3E}">
        <p14:creationId xmlns:p14="http://schemas.microsoft.com/office/powerpoint/2010/main" val="215358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1A557-7890-422D-A968-D5E11B4AE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" r="-1" b="-1"/>
          <a:stretch/>
        </p:blipFill>
        <p:spPr>
          <a:xfrm>
            <a:off x="1352935" y="541064"/>
            <a:ext cx="4419685" cy="343589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9958B5-5C27-4A9A-983B-AC6A83EFD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742BCB-2E4F-441B-9079-AD96E60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541064"/>
            <a:ext cx="3533050" cy="343589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59008-6C04-4152-9076-B1DABE8EF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</a:rPr>
              <a:t>Decision tree Classifier</a:t>
            </a:r>
          </a:p>
        </p:txBody>
      </p:sp>
    </p:spTree>
    <p:extLst>
      <p:ext uri="{BB962C8B-B14F-4D97-AF65-F5344CB8AC3E}">
        <p14:creationId xmlns:p14="http://schemas.microsoft.com/office/powerpoint/2010/main" val="956940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0CFC25-1D8C-45C4-B9E9-E5642FFCAC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4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559008-6C04-4152-9076-B1DABE8EF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Data review</a:t>
            </a:r>
          </a:p>
        </p:txBody>
      </p:sp>
    </p:spTree>
    <p:extLst>
      <p:ext uri="{BB962C8B-B14F-4D97-AF65-F5344CB8AC3E}">
        <p14:creationId xmlns:p14="http://schemas.microsoft.com/office/powerpoint/2010/main" val="146859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873AA-9E60-4142-9097-3518D21AB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pPr algn="ctr"/>
            <a:r>
              <a:rPr lang="en-US" i="1" cap="none" dirty="0">
                <a:solidFill>
                  <a:schemeClr val="accent2"/>
                </a:solidFill>
              </a:rPr>
              <a:t>Snapshot of python code!!!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5E272-ACF3-4EF7-8018-34ED99AAD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1375153"/>
            <a:ext cx="6253164" cy="412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4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190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DividendVTI</vt:lpstr>
      <vt:lpstr>Loan predictor</vt:lpstr>
      <vt:lpstr>Problem statement</vt:lpstr>
      <vt:lpstr>PowerPoint Presentation</vt:lpstr>
      <vt:lpstr>The senior data analyst decides she can use historical data on approved loans, the bank had previously offered to build a trained model to determine if a new applicants would be an eligible recipient of the new loan product.   Using her knowledge of machine learning, and computer programming skills she is able to build a LOAN REPAYMENT CALCULATOR </vt:lpstr>
      <vt:lpstr>Machine Learning to the rescue!!!</vt:lpstr>
      <vt:lpstr>Business Problem Solved!!!</vt:lpstr>
      <vt:lpstr>Decision tree Classifier</vt:lpstr>
      <vt:lpstr>Data review</vt:lpstr>
      <vt:lpstr>Snapshot of python code!!!</vt:lpstr>
      <vt:lpstr>Accuracy rate of 84%...whew!!!!</vt:lpstr>
      <vt:lpstr>Loan Repayment Calculator!!!</vt:lpstr>
      <vt:lpstr>Business Problem Solved!!!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predictor</dc:title>
  <dc:creator>Ayoola Oyekanmi</dc:creator>
  <cp:lastModifiedBy>Ayoola Oyekanmi</cp:lastModifiedBy>
  <cp:revision>1</cp:revision>
  <dcterms:created xsi:type="dcterms:W3CDTF">2019-08-02T21:16:52Z</dcterms:created>
  <dcterms:modified xsi:type="dcterms:W3CDTF">2019-08-02T21:17:55Z</dcterms:modified>
</cp:coreProperties>
</file>