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4"/>
  </p:notesMasterIdLst>
  <p:handoutMasterIdLst>
    <p:handoutMasterId r:id="rId55"/>
  </p:handoutMasterIdLst>
  <p:sldIdLst>
    <p:sldId id="274" r:id="rId3"/>
    <p:sldId id="485" r:id="rId4"/>
    <p:sldId id="276" r:id="rId5"/>
    <p:sldId id="595" r:id="rId6"/>
    <p:sldId id="596" r:id="rId7"/>
    <p:sldId id="597" r:id="rId8"/>
    <p:sldId id="525" r:id="rId9"/>
    <p:sldId id="526" r:id="rId10"/>
    <p:sldId id="533" r:id="rId11"/>
    <p:sldId id="550" r:id="rId12"/>
    <p:sldId id="603" r:id="rId13"/>
    <p:sldId id="600" r:id="rId14"/>
    <p:sldId id="601" r:id="rId15"/>
    <p:sldId id="420" r:id="rId16"/>
    <p:sldId id="415" r:id="rId17"/>
    <p:sldId id="543" r:id="rId18"/>
    <p:sldId id="592" r:id="rId19"/>
    <p:sldId id="429" r:id="rId20"/>
    <p:sldId id="546" r:id="rId21"/>
    <p:sldId id="481" r:id="rId22"/>
    <p:sldId id="593" r:id="rId23"/>
    <p:sldId id="547" r:id="rId24"/>
    <p:sldId id="594" r:id="rId25"/>
    <p:sldId id="433" r:id="rId26"/>
    <p:sldId id="483" r:id="rId27"/>
    <p:sldId id="602" r:id="rId28"/>
    <p:sldId id="584" r:id="rId29"/>
    <p:sldId id="604" r:id="rId30"/>
    <p:sldId id="605" r:id="rId31"/>
    <p:sldId id="445" r:id="rId32"/>
    <p:sldId id="450" r:id="rId33"/>
    <p:sldId id="439" r:id="rId34"/>
    <p:sldId id="441" r:id="rId35"/>
    <p:sldId id="434" r:id="rId36"/>
    <p:sldId id="544" r:id="rId37"/>
    <p:sldId id="578" r:id="rId38"/>
    <p:sldId id="579" r:id="rId39"/>
    <p:sldId id="591" r:id="rId40"/>
    <p:sldId id="523" r:id="rId41"/>
    <p:sldId id="522" r:id="rId42"/>
    <p:sldId id="442" r:id="rId43"/>
    <p:sldId id="443" r:id="rId44"/>
    <p:sldId id="456" r:id="rId45"/>
    <p:sldId id="444" r:id="rId46"/>
    <p:sldId id="448" r:id="rId47"/>
    <p:sldId id="580" r:id="rId48"/>
    <p:sldId id="467" r:id="rId49"/>
    <p:sldId id="562" r:id="rId50"/>
    <p:sldId id="575" r:id="rId51"/>
    <p:sldId id="413" r:id="rId52"/>
    <p:sldId id="49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79"/>
            <p14:sldId id="591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116" d="100"/>
          <a:sy n="116" d="100"/>
        </p:scale>
        <p:origin x="138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60" y="2410500"/>
            <a:ext cx="5082590" cy="421920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string password = "SoftUni";</a:t>
            </a:r>
          </a:p>
          <a:p>
            <a:r>
              <a:rPr lang="en-US" sz="2000" dirty="0"/>
              <a:t>if(role == "SoftUni")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if(password == "SoftUni")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  Console.WriteLine("Welcome!");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3889" y="2344491"/>
            <a:ext cx="6321045" cy="424998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nn-NO" sz="2400" dirty="0"/>
              <a:t>for (int i = 1; i &lt;= 3;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Console.WriteLine("Bottom bun");</a:t>
            </a:r>
          </a:p>
          <a:p>
            <a:r>
              <a:rPr lang="en-US" sz="2400" dirty="0"/>
              <a:t>  Console.WriteLine("Mustard");</a:t>
            </a:r>
          </a:p>
          <a:p>
            <a:r>
              <a:rPr lang="en-US" sz="2400" dirty="0"/>
              <a:t>  Console.WriteLine("Meat");</a:t>
            </a:r>
          </a:p>
          <a:p>
            <a:r>
              <a:rPr lang="en-US" sz="2400" dirty="0"/>
              <a:t>  Console.WriteLine("Lettuce");</a:t>
            </a:r>
          </a:p>
          <a:p>
            <a:r>
              <a:rPr lang="en-US" sz="2400" dirty="0"/>
              <a:t>  Console.WriteLine("Top bun");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 smtClean="0"/>
              <a:t>pb-</a:t>
            </a:r>
            <a:r>
              <a:rPr lang="en-US" sz="11500" b="1" dirty="0" err="1"/>
              <a:t>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" y="4038600"/>
            <a:ext cx="1100495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" y="1954862"/>
            <a:ext cx="11004959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3" y="1837156"/>
            <a:ext cx="6781800" cy="32016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string input = Console.ReadLine();</a:t>
            </a:r>
          </a:p>
          <a:p>
            <a:endParaRPr lang="en-US" dirty="0"/>
          </a:p>
          <a:p>
            <a:r>
              <a:rPr lang="en-US" dirty="0"/>
              <a:t>for (int i = 0; i &lt; input.Length;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Console.WriteLine(input[i]);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106" y="2131137"/>
            <a:ext cx="3559619" cy="8799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372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95301" y="1371600"/>
            <a:ext cx="7141020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2363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89012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9661" y="1377347"/>
            <a:ext cx="7895678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991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6600362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int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 Console.WriteLine("Larger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 Console.WriteLine("Less than 101");</a:t>
            </a:r>
          </a:p>
          <a:p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2332</Words>
  <Application>Microsoft Office PowerPoint</Application>
  <PresentationFormat>Custom</PresentationFormat>
  <Paragraphs>571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2020-02-18T10:16:51Z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