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1"/>
  </p:notesMasterIdLst>
  <p:handoutMasterIdLst>
    <p:handoutMasterId r:id="rId32"/>
  </p:handoutMasterIdLst>
  <p:sldIdLst>
    <p:sldId id="594" r:id="rId3"/>
    <p:sldId id="595" r:id="rId4"/>
    <p:sldId id="593" r:id="rId5"/>
    <p:sldId id="522" r:id="rId6"/>
    <p:sldId id="596" r:id="rId7"/>
    <p:sldId id="598" r:id="rId8"/>
    <p:sldId id="600" r:id="rId9"/>
    <p:sldId id="602" r:id="rId10"/>
    <p:sldId id="604" r:id="rId11"/>
    <p:sldId id="445" r:id="rId12"/>
    <p:sldId id="583" r:id="rId13"/>
    <p:sldId id="586" r:id="rId14"/>
    <p:sldId id="585" r:id="rId15"/>
    <p:sldId id="504" r:id="rId16"/>
    <p:sldId id="587" r:id="rId17"/>
    <p:sldId id="588" r:id="rId18"/>
    <p:sldId id="589" r:id="rId19"/>
    <p:sldId id="515" r:id="rId20"/>
    <p:sldId id="591" r:id="rId21"/>
    <p:sldId id="592" r:id="rId22"/>
    <p:sldId id="511" r:id="rId23"/>
    <p:sldId id="506" r:id="rId24"/>
    <p:sldId id="507" r:id="rId25"/>
    <p:sldId id="467" r:id="rId26"/>
    <p:sldId id="562" r:id="rId27"/>
    <p:sldId id="575" r:id="rId28"/>
    <p:sldId id="413" r:id="rId29"/>
    <p:sldId id="496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4"/>
            <p14:sldId id="595"/>
            <p14:sldId id="593"/>
            <p14:sldId id="522"/>
            <p14:sldId id="596"/>
            <p14:sldId id="598"/>
            <p14:sldId id="600"/>
            <p14:sldId id="602"/>
            <p14:sldId id="604"/>
          </p14:sldIdLst>
        </p14:section>
        <p14:section name="Секция по подразбиране" id="{8D503DEF-2AB1-4987-A915-7B5FEE9665BE}">
          <p14:sldIdLst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FFFBFCA3-E5BF-4349-B916-2B9E76B0D5DF}">
          <p14:sldIdLst>
            <p14:sldId id="504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FFFFF"/>
    <a:srgbClr val="000000"/>
    <a:srgbClr val="F3CD60"/>
    <a:srgbClr val="0097CC"/>
    <a:srgbClr val="FFF0D9"/>
    <a:srgbClr val="FFA72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479" autoAdjust="0"/>
  </p:normalViewPr>
  <p:slideViewPr>
    <p:cSldViewPr>
      <p:cViewPr varScale="1">
        <p:scale>
          <a:sx n="116" d="100"/>
          <a:sy n="116" d="100"/>
        </p:scale>
        <p:origin x="102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1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6#0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9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1412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7245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(int h = 0; h &lt;= 23; h++)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(int m = 0; m &lt;= 59; m++)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Console.WriteLine($"{h}:{m}");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https://judge.softuni.bg/Contests/Compete/Index/1016#0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385275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2867" y="1505569"/>
            <a:ext cx="8303087" cy="42474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(int x = 1; x &lt;= 10; x++)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Console.WriteLine($"{x}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{y} = {product}");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0711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/>
              <a:t>pb-feb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748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3012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 smtClean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3" y="1388889"/>
            <a:ext cx="4953000" cy="1963911"/>
          </a:xfrm>
        </p:spPr>
        <p:txBody>
          <a:bodyPr vert="horz" lIns="108000" tIns="36000" rIns="108000" bIns="36000"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2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722115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2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bg-BG" dirty="0" smtClean="0"/>
              <a:t>Какъв </a:t>
            </a:r>
            <a:r>
              <a:rPr lang="bg-BG" dirty="0"/>
              <a:t>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8929" y="1978764"/>
            <a:ext cx="2732876" cy="46039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1500" dirty="0"/>
              <a:t>int i = 0;</a:t>
            </a:r>
          </a:p>
          <a:p>
            <a:r>
              <a:rPr lang="en-US" sz="1500" dirty="0"/>
              <a:t>while (i &lt; </a:t>
            </a:r>
            <a:r>
              <a:rPr lang="en-US" sz="1500" dirty="0" smtClean="0"/>
              <a:t>4)</a:t>
            </a:r>
            <a:endParaRPr lang="en-US" sz="1500" dirty="0"/>
          </a:p>
          <a:p>
            <a:r>
              <a:rPr lang="en-US" sz="1500" dirty="0"/>
              <a:t>{</a:t>
            </a:r>
          </a:p>
          <a:p>
            <a:r>
              <a:rPr lang="en-US" sz="1500" dirty="0" smtClean="0"/>
              <a:t>  switch(</a:t>
            </a:r>
            <a:r>
              <a:rPr lang="en-US" sz="1500" dirty="0" err="1" smtClean="0"/>
              <a:t>i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  case 1:</a:t>
            </a:r>
            <a:br>
              <a:rPr lang="en-US" sz="1500" dirty="0" smtClean="0"/>
            </a:br>
            <a:r>
              <a:rPr lang="en-US" sz="1500" dirty="0" smtClean="0"/>
              <a:t>    case 2: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  </a:t>
            </a:r>
            <a:r>
              <a:rPr lang="en-US" sz="1500" dirty="0" err="1" smtClean="0"/>
              <a:t>Console.Write</a:t>
            </a:r>
            <a:r>
              <a:rPr lang="en-US" sz="1500" dirty="0" smtClean="0"/>
              <a:t>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</a:t>
            </a:r>
            <a:endParaRPr lang="en-US" sz="1500" dirty="0"/>
          </a:p>
          <a:p>
            <a:r>
              <a:rPr lang="en-US" sz="1500" dirty="0" smtClean="0"/>
              <a:t>    case 3: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  </a:t>
            </a:r>
            <a:r>
              <a:rPr lang="en-US" sz="1500" dirty="0" err="1" smtClean="0"/>
              <a:t>Console.Write</a:t>
            </a:r>
            <a:r>
              <a:rPr lang="en-US" sz="1500" dirty="0" smtClean="0"/>
              <a:t>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 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i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 smtClean="0">
                  <a:solidFill>
                    <a:schemeClr val="bg2"/>
                  </a:solidFill>
                </a:rPr>
                <a:t>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 smtClean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1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Custom</PresentationFormat>
  <Paragraphs>255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2020-02-18T10:14:57Z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