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660"/>
  </p:normalViewPr>
  <p:slideViewPr>
    <p:cSldViewPr>
      <p:cViewPr varScale="1">
        <p:scale>
          <a:sx n="108" d="100"/>
          <a:sy n="108" d="100"/>
        </p:scale>
        <p:origin x="15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06758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16 34 35 38 41 39 44 45 65 55 63 64 72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 </a:t>
            </a:r>
          </a:p>
          <a:p>
            <a:r>
              <a:rPr lang="en-US" sz="1200" dirty="0">
                <a:latin typeface="Times New Roman" pitchFamily="18" charset="0"/>
              </a:rPr>
              <a:t>45 38 34 16 35 41 39 44 65 63 55 64 72</a:t>
            </a: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16 35 39 44 55 64 34 41 63 72 38 65 45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	 3 , 34/41/63/72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((48 – (7 % 2)) / 24) * ((18 – (5 * 2)) + 12)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48 7 2 % - 24 / 18 5 2 * - 12 + *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0" indent="0"/>
            <a:r>
              <a:rPr lang="en-US" sz="1200" dirty="0">
                <a:latin typeface="Times New Roman" pitchFamily="18" charset="0"/>
              </a:rPr>
              <a:t>480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228600" indent="-228600">
              <a:buAutoNum type="alphaLcParenBoth" startAt="4"/>
            </a:pPr>
            <a:endParaRPr lang="en-US" sz="1200" dirty="0">
              <a:latin typeface="Times New Roman" pitchFamily="18" charset="0"/>
            </a:endParaRPr>
          </a:p>
          <a:p>
            <a:pPr marL="0" indent="0"/>
            <a:r>
              <a:rPr lang="en-US" sz="1200" dirty="0">
                <a:latin typeface="Times New Roman" pitchFamily="18" charset="0"/>
              </a:rPr>
              <a:t>477.2</a:t>
            </a: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FE012-BD6A-4AB3-8A3B-A8A6F248DF1C}"/>
              </a:ext>
            </a:extLst>
          </p:cNvPr>
          <p:cNvSpPr txBox="1"/>
          <p:nvPr/>
        </p:nvSpPr>
        <p:spPr>
          <a:xfrm>
            <a:off x="1535886" y="1873746"/>
            <a:ext cx="53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  <a:p>
            <a:r>
              <a:rPr lang="en-US" dirty="0"/>
              <a:t>73</a:t>
            </a:r>
          </a:p>
          <a:p>
            <a:r>
              <a:rPr lang="en-US" dirty="0"/>
              <a:t>21</a:t>
            </a:r>
          </a:p>
          <a:p>
            <a:r>
              <a:rPr lang="en-US" dirty="0"/>
              <a:t>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0CE983-DAB9-4BC1-A98A-E5F2067FB714}"/>
              </a:ext>
            </a:extLst>
          </p:cNvPr>
          <p:cNvSpPr txBox="1"/>
          <p:nvPr/>
        </p:nvSpPr>
        <p:spPr>
          <a:xfrm>
            <a:off x="1535886" y="3048000"/>
            <a:ext cx="1740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  <a:p>
            <a:r>
              <a:rPr lang="en-US" dirty="0"/>
              <a:t>19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Null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7F965-02D1-4D46-B217-FA6554361002}"/>
              </a:ext>
            </a:extLst>
          </p:cNvPr>
          <p:cNvSpPr txBox="1"/>
          <p:nvPr/>
        </p:nvSpPr>
        <p:spPr>
          <a:xfrm>
            <a:off x="1537688" y="4267199"/>
            <a:ext cx="144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51</a:t>
            </a:r>
          </a:p>
          <a:p>
            <a:r>
              <a:rPr lang="en-US" dirty="0"/>
              <a:t>Null</a:t>
            </a:r>
          </a:p>
          <a:p>
            <a:r>
              <a:rPr lang="en-US" dirty="0"/>
              <a:t>Null</a:t>
            </a:r>
          </a:p>
          <a:p>
            <a:r>
              <a:rPr lang="en-US" dirty="0"/>
              <a:t>Null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802FC-0D09-4B68-B3AF-D651ADA5A353}"/>
              </a:ext>
            </a:extLst>
          </p:cNvPr>
          <p:cNvSpPr txBox="1"/>
          <p:nvPr/>
        </p:nvSpPr>
        <p:spPr>
          <a:xfrm>
            <a:off x="1550112" y="5503354"/>
            <a:ext cx="964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  <a:p>
            <a:r>
              <a:rPr lang="en-US" dirty="0"/>
              <a:t>Null</a:t>
            </a:r>
          </a:p>
          <a:p>
            <a:r>
              <a:rPr lang="en-US" dirty="0"/>
              <a:t>null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39C15B-F83F-40CC-96BA-B048ABBE0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188" y="2057400"/>
            <a:ext cx="7055812" cy="38963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429</Words>
  <Application>Microsoft Office PowerPoint</Application>
  <PresentationFormat>On-screen Show (4:3)</PresentationFormat>
  <Paragraphs>131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Yoresh, Amanda</cp:lastModifiedBy>
  <cp:revision>25</cp:revision>
  <cp:lastPrinted>2016-04-12T17:35:20Z</cp:lastPrinted>
  <dcterms:created xsi:type="dcterms:W3CDTF">2006-11-01T05:42:40Z</dcterms:created>
  <dcterms:modified xsi:type="dcterms:W3CDTF">2020-10-21T23:08:33Z</dcterms:modified>
</cp:coreProperties>
</file>