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2023-02-06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accent2">
                    <a:lumMod val="50000"/>
                  </a:schemeClr>
                </a:solidFill>
              </a:rPr>
              <a:t>59%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accent2">
                    <a:lumMod val="50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Will be predicted as actually completed bookings out of all successfully completed bookings. 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accent2">
                    <a:lumMod val="50000"/>
                  </a:schemeClr>
                </a:solidFill>
              </a:rPr>
              <a:t>63%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Chance of predicting true successful bookings. 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66% Chance of predicting true incomplete bookings correctly. 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of the model predicting successful or incomplete booking is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features that can drive successful flight bookings.</a:t>
            </a:r>
            <a:endParaRPr lang="en-GB" sz="105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GB" sz="1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Dataset was balanced with 8k labelled as incomplete bookings and 7k as complete bookings. </a:t>
            </a:r>
          </a:p>
          <a:p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E5D470-7577-9327-7EEA-02065740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13" y="1147762"/>
            <a:ext cx="6457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David</cp:lastModifiedBy>
  <cp:revision>29</cp:revision>
  <cp:lastPrinted>2022-06-09T07:44:13Z</cp:lastPrinted>
  <dcterms:created xsi:type="dcterms:W3CDTF">2022-02-22T07:39:05Z</dcterms:created>
  <dcterms:modified xsi:type="dcterms:W3CDTF">2023-02-06T01:18:51Z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