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2023-02-06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Overall Rating</a:t>
              </a:r>
            </a:p>
            <a:p>
              <a:pPr algn="ctr"/>
              <a:r>
                <a:rPr lang="en-CA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1026589" y="1878415"/>
              <a:ext cx="298392" cy="228818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548144" y="1184916"/>
            <a:ext cx="1923570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from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572001" y="1184916"/>
            <a:ext cx="2057606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3411</a:t>
            </a:r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reviews</a:t>
            </a:r>
          </a:p>
          <a:p>
            <a:pPr algn="ctr"/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86" y="107925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9130078" y="3838885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3E42FD-E685-1AC6-898D-5E3F3B8A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93" y="4000275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59CC90-99BA-D7E9-6E84-529E695F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449" y="1223849"/>
            <a:ext cx="2572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Times New Roman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David</cp:lastModifiedBy>
  <cp:revision>24</cp:revision>
  <cp:lastPrinted>2022-06-09T07:44:13Z</cp:lastPrinted>
  <dcterms:created xsi:type="dcterms:W3CDTF">2022-02-22T07:39:05Z</dcterms:created>
  <dcterms:modified xsi:type="dcterms:W3CDTF">2023-02-06T00:54:30Z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