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37" autoAdjust="0"/>
  </p:normalViewPr>
  <p:slideViewPr>
    <p:cSldViewPr snapToGrid="0">
      <p:cViewPr varScale="1">
        <p:scale>
          <a:sx n="76" d="100"/>
          <a:sy n="76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78C4F-1592-4C23-AF34-1CBBA47D3058}" type="datetimeFigureOut">
              <a:rPr lang="fr-MA" smtClean="0"/>
              <a:t>08/01/2025</a:t>
            </a:fld>
            <a:endParaRPr lang="f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78EFE-7EB9-42B6-BE38-F429DBAFE5D7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882628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78EFE-7EB9-42B6-BE38-F429DBAFE5D7}" type="slidenum">
              <a:rPr lang="fr-MA" smtClean="0"/>
              <a:t>1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2888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F89A-38F7-ED36-FEB7-8F815CA4C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01CD8-8BD7-4DC9-6808-F11D77A71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189FA-2337-2ACD-5990-9F345A17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CA4B-6313-4363-BF08-75C43E3F2DF4}" type="datetimeFigureOut">
              <a:rPr lang="fr-MA" smtClean="0"/>
              <a:t>08/01/2025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8AE46-0C87-467E-64EE-B4258595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E493A-795C-55FE-4BCD-A8FC794F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16F8-0017-4AD5-AFCB-31DFA28D1E5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82538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4B89-46D2-CF77-DD67-C349483A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D2364-7DC1-9F47-5E5D-B66141B58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7B426-1930-C48A-2375-C39EA1F1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CA4B-6313-4363-BF08-75C43E3F2DF4}" type="datetimeFigureOut">
              <a:rPr lang="fr-MA" smtClean="0"/>
              <a:t>08/01/2025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F9A5-48E4-5FDD-5C2D-C78D8732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72C13-F8C5-F24F-3BFF-732D3F66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16F8-0017-4AD5-AFCB-31DFA28D1E5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778344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1EDCD-4F51-4EEA-9AD9-E0A1C5AB6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4DECC-7720-C115-BFEE-32EC202F3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4794-389D-7581-3C7C-E8C4041B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CA4B-6313-4363-BF08-75C43E3F2DF4}" type="datetimeFigureOut">
              <a:rPr lang="fr-MA" smtClean="0"/>
              <a:t>08/01/2025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20620-BC55-0310-D26C-156C147C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3D0C8-BC14-F4CB-9276-8FAE55D3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16F8-0017-4AD5-AFCB-31DFA28D1E5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73945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7C7BC-D034-62E4-78B2-90CABBC1C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8170-9D46-B7F9-3958-577752C6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4349-AD9B-99BD-9EC8-78DFF3E6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CA4B-6313-4363-BF08-75C43E3F2DF4}" type="datetimeFigureOut">
              <a:rPr lang="fr-MA" smtClean="0"/>
              <a:t>08/01/2025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D3E4-A4EA-414D-E4CF-264ACC7A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D301F-988D-AB7B-9112-123F3002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16F8-0017-4AD5-AFCB-31DFA28D1E5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216785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18CB-6E40-053E-3BB4-AEEE80E8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D381B-64E4-5CDC-53BA-EFA1FCA37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801CC-83E9-5639-95FE-EB34310C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CA4B-6313-4363-BF08-75C43E3F2DF4}" type="datetimeFigureOut">
              <a:rPr lang="fr-MA" smtClean="0"/>
              <a:t>08/01/2025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EEA0D-431E-B783-837E-2ECC5A4A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D8283-E16A-7BE2-4A2D-E20A565B2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16F8-0017-4AD5-AFCB-31DFA28D1E5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269003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5728-B5BF-3D3E-860B-DD5DB1D9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7F0D-B9FA-8FE7-49DC-A924B2D83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3C936-6B46-99F4-5EF0-FA056B03C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1A23F-09BB-A8DD-7983-C236E43E0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CA4B-6313-4363-BF08-75C43E3F2DF4}" type="datetimeFigureOut">
              <a:rPr lang="fr-MA" smtClean="0"/>
              <a:t>08/01/2025</a:t>
            </a:fld>
            <a:endParaRPr lang="fr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0694C-0AA9-A2F6-75BA-9D2C21B2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DE9A1-B3DA-3687-BA47-E5AE4249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16F8-0017-4AD5-AFCB-31DFA28D1E5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00084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32FE-FAB1-3E03-E1F6-C45BF9CCD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F4EE6-E035-DCDD-BE24-FFA628F6E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52BDC-3D01-4EBE-DCF8-090C3D52A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4D040-75D8-7A7F-0F9D-5335013AE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C7D0D-B105-0861-3A11-B42A8CE95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75844B-C3E0-F335-D57D-8C7F7BF0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CA4B-6313-4363-BF08-75C43E3F2DF4}" type="datetimeFigureOut">
              <a:rPr lang="fr-MA" smtClean="0"/>
              <a:t>08/01/2025</a:t>
            </a:fld>
            <a:endParaRPr lang="fr-M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F3BD28-7228-419C-557D-6BED99EC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E6114-2230-668C-EAA3-FCFA3366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16F8-0017-4AD5-AFCB-31DFA28D1E5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1635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3762-5BB9-011E-B51B-2851C1D8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2558DF-572E-B709-8B91-4825B975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CA4B-6313-4363-BF08-75C43E3F2DF4}" type="datetimeFigureOut">
              <a:rPr lang="fr-MA" smtClean="0"/>
              <a:t>08/01/2025</a:t>
            </a:fld>
            <a:endParaRPr lang="fr-M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6F052-1401-9EDD-A23E-1298BC20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CB70A-4007-95FC-ADA9-9A384240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16F8-0017-4AD5-AFCB-31DFA28D1E5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47214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4B614-7557-F9AF-C880-010B2406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CA4B-6313-4363-BF08-75C43E3F2DF4}" type="datetimeFigureOut">
              <a:rPr lang="fr-MA" smtClean="0"/>
              <a:t>08/01/2025</a:t>
            </a:fld>
            <a:endParaRPr lang="fr-M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9A428-46EF-37E5-4420-F005D116C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CA24B-9B0C-6BAB-5D50-521C5CE0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16F8-0017-4AD5-AFCB-31DFA28D1E5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5018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64E9-5E34-5735-1563-5ED0F0C9A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13DA0-CB1D-BB40-1125-B78003F15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690D-260B-4B26-A76D-6394C8659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EFA81-D144-F4D1-F3EB-BA1F5910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CA4B-6313-4363-BF08-75C43E3F2DF4}" type="datetimeFigureOut">
              <a:rPr lang="fr-MA" smtClean="0"/>
              <a:t>08/01/2025</a:t>
            </a:fld>
            <a:endParaRPr lang="fr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5C538-63BC-B451-7040-14204C0A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48D50-2DFC-A05F-7A45-08D57194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16F8-0017-4AD5-AFCB-31DFA28D1E5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23432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6AF6-CE18-5295-E2FB-3E238472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25561D-93CC-4986-9F08-1257201AC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A9820-D2CB-FC9F-201E-D3CCF7AC1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73863-C901-E97D-7197-118F1515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1CA4B-6313-4363-BF08-75C43E3F2DF4}" type="datetimeFigureOut">
              <a:rPr lang="fr-MA" smtClean="0"/>
              <a:t>08/01/2025</a:t>
            </a:fld>
            <a:endParaRPr lang="fr-M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11621-0980-681F-985D-DD84F4DB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FF4FC-3094-A050-55BB-230E763E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16F8-0017-4AD5-AFCB-31DFA28D1E5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97746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0401B-2E96-FB76-3A86-AEC244EB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M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9CE07-30B2-C2A7-0295-636E7E5D7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FB68-A8DE-13BB-166D-87A144E5B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CA4B-6313-4363-BF08-75C43E3F2DF4}" type="datetimeFigureOut">
              <a:rPr lang="fr-MA" smtClean="0"/>
              <a:t>08/01/2025</a:t>
            </a:fld>
            <a:endParaRPr lang="fr-M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049EE-FE04-DCCD-9368-059C45854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CB99C-4AB7-BDF2-780E-B3BBFC855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16F8-0017-4AD5-AFCB-31DFA28D1E59}" type="slidenum">
              <a:rPr lang="fr-MA" smtClean="0"/>
              <a:t>‹#›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28235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6FB135-B1E8-F54C-2CE9-4F4315387FA8}"/>
              </a:ext>
            </a:extLst>
          </p:cNvPr>
          <p:cNvSpPr/>
          <p:nvPr/>
        </p:nvSpPr>
        <p:spPr>
          <a:xfrm>
            <a:off x="35207" y="48842"/>
            <a:ext cx="3260444" cy="680652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MA" sz="2200" b="1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DEATHS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14957F-5BBB-963A-C4DD-4BB3E81747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5" y="253456"/>
            <a:ext cx="368340" cy="3683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9981AA-751B-7B0E-228B-A929ECAD1111}"/>
              </a:ext>
            </a:extLst>
          </p:cNvPr>
          <p:cNvSpPr/>
          <p:nvPr/>
        </p:nvSpPr>
        <p:spPr>
          <a:xfrm>
            <a:off x="7559817" y="29344"/>
            <a:ext cx="3373486" cy="68065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MA" sz="2400" b="1" dirty="0">
              <a:latin typeface="Tw Cen MT" panose="020B06020201040206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B8410-930F-3D69-2577-AB9D093640C2}"/>
              </a:ext>
            </a:extLst>
          </p:cNvPr>
          <p:cNvSpPr txBox="1"/>
          <p:nvPr/>
        </p:nvSpPr>
        <p:spPr>
          <a:xfrm>
            <a:off x="7763677" y="400183"/>
            <a:ext cx="1309279" cy="2616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D</a:t>
            </a:r>
            <a:r>
              <a:rPr lang="fr-MA" sz="1100" b="1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AILY</a:t>
            </a:r>
            <a:endParaRPr lang="fr-MA" sz="1200" b="1" dirty="0">
              <a:solidFill>
                <a:schemeClr val="accent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524876-07FA-A71E-9C71-A7CBD2D7BDB2}"/>
              </a:ext>
            </a:extLst>
          </p:cNvPr>
          <p:cNvSpPr txBox="1"/>
          <p:nvPr/>
        </p:nvSpPr>
        <p:spPr>
          <a:xfrm>
            <a:off x="9607230" y="376504"/>
            <a:ext cx="848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200" b="1" dirty="0">
                <a:solidFill>
                  <a:srgbClr val="FF0000"/>
                </a:solidFill>
                <a:latin typeface="Tw Cen MT" panose="020B0602020104020603" pitchFamily="34" charset="0"/>
              </a:rPr>
              <a:t>YEARLY</a:t>
            </a:r>
            <a:endParaRPr lang="fr-MA" b="1" dirty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C788D7-4AD0-4B33-3CEE-F49AEBDF21D2}"/>
              </a:ext>
            </a:extLst>
          </p:cNvPr>
          <p:cNvSpPr/>
          <p:nvPr/>
        </p:nvSpPr>
        <p:spPr>
          <a:xfrm>
            <a:off x="5498103" y="53936"/>
            <a:ext cx="2022487" cy="68065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="1" dirty="0">
              <a:latin typeface="Tw Cen MT" panose="020B0602020104020603" pitchFamily="34" charset="0"/>
            </a:endParaRPr>
          </a:p>
          <a:p>
            <a:pPr lvl="1" algn="ctr" rtl="1"/>
            <a:r>
              <a:rPr lang="fr-MA" sz="800" b="1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DEATHS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A0B57D-7324-70F5-3BBE-F21A8C37DAF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520" y="245377"/>
            <a:ext cx="293476" cy="30408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2EED88-226A-8806-C214-550DF5B93102}"/>
              </a:ext>
            </a:extLst>
          </p:cNvPr>
          <p:cNvSpPr/>
          <p:nvPr/>
        </p:nvSpPr>
        <p:spPr>
          <a:xfrm>
            <a:off x="3334877" y="55676"/>
            <a:ext cx="2124000" cy="68065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400" b="1" dirty="0">
              <a:latin typeface="Tw Cen MT" panose="020B0602020104020603" pitchFamily="34" charset="0"/>
            </a:endParaRPr>
          </a:p>
          <a:p>
            <a:r>
              <a:rPr lang="fr-MA" sz="800" b="1" dirty="0">
                <a:solidFill>
                  <a:schemeClr val="accent2">
                    <a:lumMod val="75000"/>
                  </a:schemeClr>
                </a:solidFill>
                <a:latin typeface="Tw Cen MT" panose="020B0602020104020603" pitchFamily="34" charset="0"/>
              </a:rPr>
              <a:t>CURRENT_WORLD_POPULATION</a:t>
            </a:r>
            <a:endParaRPr lang="fr-FR" sz="800" b="1" dirty="0">
              <a:solidFill>
                <a:schemeClr val="accent2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939FD0-59A7-C0FD-23A6-261D6061A5A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987" y="251578"/>
            <a:ext cx="298640" cy="292327"/>
          </a:xfrm>
          <a:prstGeom prst="rect">
            <a:avLst/>
          </a:prstGeom>
          <a:ln>
            <a:noFill/>
          </a:ln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1435D2-137C-6456-FF06-3457C127C639}"/>
              </a:ext>
            </a:extLst>
          </p:cNvPr>
          <p:cNvSpPr/>
          <p:nvPr/>
        </p:nvSpPr>
        <p:spPr>
          <a:xfrm>
            <a:off x="6616477" y="752613"/>
            <a:ext cx="4320000" cy="2644753"/>
          </a:xfrm>
          <a:custGeom>
            <a:avLst/>
            <a:gdLst>
              <a:gd name="connsiteX0" fmla="*/ 0 w 4680000"/>
              <a:gd name="connsiteY0" fmla="*/ 670886 h 4025233"/>
              <a:gd name="connsiteX1" fmla="*/ 670886 w 4680000"/>
              <a:gd name="connsiteY1" fmla="*/ 0 h 4025233"/>
              <a:gd name="connsiteX2" fmla="*/ 4009114 w 4680000"/>
              <a:gd name="connsiteY2" fmla="*/ 0 h 4025233"/>
              <a:gd name="connsiteX3" fmla="*/ 4680000 w 4680000"/>
              <a:gd name="connsiteY3" fmla="*/ 670886 h 4025233"/>
              <a:gd name="connsiteX4" fmla="*/ 4680000 w 4680000"/>
              <a:gd name="connsiteY4" fmla="*/ 3354347 h 4025233"/>
              <a:gd name="connsiteX5" fmla="*/ 4009114 w 4680000"/>
              <a:gd name="connsiteY5" fmla="*/ 4025233 h 4025233"/>
              <a:gd name="connsiteX6" fmla="*/ 670886 w 4680000"/>
              <a:gd name="connsiteY6" fmla="*/ 4025233 h 4025233"/>
              <a:gd name="connsiteX7" fmla="*/ 0 w 4680000"/>
              <a:gd name="connsiteY7" fmla="*/ 3354347 h 4025233"/>
              <a:gd name="connsiteX8" fmla="*/ 0 w 4680000"/>
              <a:gd name="connsiteY8" fmla="*/ 670886 h 4025233"/>
              <a:gd name="connsiteX0" fmla="*/ 11574 w 4680000"/>
              <a:gd name="connsiteY0" fmla="*/ 358415 h 4025279"/>
              <a:gd name="connsiteX1" fmla="*/ 670886 w 4680000"/>
              <a:gd name="connsiteY1" fmla="*/ 46 h 4025279"/>
              <a:gd name="connsiteX2" fmla="*/ 4009114 w 4680000"/>
              <a:gd name="connsiteY2" fmla="*/ 46 h 4025279"/>
              <a:gd name="connsiteX3" fmla="*/ 4680000 w 4680000"/>
              <a:gd name="connsiteY3" fmla="*/ 670932 h 4025279"/>
              <a:gd name="connsiteX4" fmla="*/ 4680000 w 4680000"/>
              <a:gd name="connsiteY4" fmla="*/ 3354393 h 4025279"/>
              <a:gd name="connsiteX5" fmla="*/ 4009114 w 4680000"/>
              <a:gd name="connsiteY5" fmla="*/ 4025279 h 4025279"/>
              <a:gd name="connsiteX6" fmla="*/ 670886 w 4680000"/>
              <a:gd name="connsiteY6" fmla="*/ 4025279 h 4025279"/>
              <a:gd name="connsiteX7" fmla="*/ 0 w 4680000"/>
              <a:gd name="connsiteY7" fmla="*/ 3354393 h 4025279"/>
              <a:gd name="connsiteX8" fmla="*/ 11574 w 4680000"/>
              <a:gd name="connsiteY8" fmla="*/ 358415 h 4025279"/>
              <a:gd name="connsiteX0" fmla="*/ 11574 w 4680000"/>
              <a:gd name="connsiteY0" fmla="*/ 360280 h 4027144"/>
              <a:gd name="connsiteX1" fmla="*/ 670886 w 4680000"/>
              <a:gd name="connsiteY1" fmla="*/ 1911 h 4027144"/>
              <a:gd name="connsiteX2" fmla="*/ 4009114 w 4680000"/>
              <a:gd name="connsiteY2" fmla="*/ 1911 h 4027144"/>
              <a:gd name="connsiteX3" fmla="*/ 4656850 w 4680000"/>
              <a:gd name="connsiteY3" fmla="*/ 325557 h 4027144"/>
              <a:gd name="connsiteX4" fmla="*/ 4680000 w 4680000"/>
              <a:gd name="connsiteY4" fmla="*/ 3356258 h 4027144"/>
              <a:gd name="connsiteX5" fmla="*/ 4009114 w 4680000"/>
              <a:gd name="connsiteY5" fmla="*/ 4027144 h 4027144"/>
              <a:gd name="connsiteX6" fmla="*/ 670886 w 4680000"/>
              <a:gd name="connsiteY6" fmla="*/ 4027144 h 4027144"/>
              <a:gd name="connsiteX7" fmla="*/ 0 w 4680000"/>
              <a:gd name="connsiteY7" fmla="*/ 3356258 h 4027144"/>
              <a:gd name="connsiteX8" fmla="*/ 11574 w 4680000"/>
              <a:gd name="connsiteY8" fmla="*/ 360280 h 4027144"/>
              <a:gd name="connsiteX0" fmla="*/ 11574 w 4680000"/>
              <a:gd name="connsiteY0" fmla="*/ 360280 h 4028048"/>
              <a:gd name="connsiteX1" fmla="*/ 670886 w 4680000"/>
              <a:gd name="connsiteY1" fmla="*/ 1911 h 4028048"/>
              <a:gd name="connsiteX2" fmla="*/ 4009114 w 4680000"/>
              <a:gd name="connsiteY2" fmla="*/ 1911 h 4028048"/>
              <a:gd name="connsiteX3" fmla="*/ 4656850 w 4680000"/>
              <a:gd name="connsiteY3" fmla="*/ 325557 h 4028048"/>
              <a:gd name="connsiteX4" fmla="*/ 4680000 w 4680000"/>
              <a:gd name="connsiteY4" fmla="*/ 3691924 h 4028048"/>
              <a:gd name="connsiteX5" fmla="*/ 4009114 w 4680000"/>
              <a:gd name="connsiteY5" fmla="*/ 4027144 h 4028048"/>
              <a:gd name="connsiteX6" fmla="*/ 670886 w 4680000"/>
              <a:gd name="connsiteY6" fmla="*/ 4027144 h 4028048"/>
              <a:gd name="connsiteX7" fmla="*/ 0 w 4680000"/>
              <a:gd name="connsiteY7" fmla="*/ 3356258 h 4028048"/>
              <a:gd name="connsiteX8" fmla="*/ 11574 w 4680000"/>
              <a:gd name="connsiteY8" fmla="*/ 360280 h 4028048"/>
              <a:gd name="connsiteX0" fmla="*/ 11574 w 4680000"/>
              <a:gd name="connsiteY0" fmla="*/ 360280 h 4028048"/>
              <a:gd name="connsiteX1" fmla="*/ 670886 w 4680000"/>
              <a:gd name="connsiteY1" fmla="*/ 1911 h 4028048"/>
              <a:gd name="connsiteX2" fmla="*/ 4009114 w 4680000"/>
              <a:gd name="connsiteY2" fmla="*/ 1911 h 4028048"/>
              <a:gd name="connsiteX3" fmla="*/ 4656850 w 4680000"/>
              <a:gd name="connsiteY3" fmla="*/ 325557 h 4028048"/>
              <a:gd name="connsiteX4" fmla="*/ 4680000 w 4680000"/>
              <a:gd name="connsiteY4" fmla="*/ 3691924 h 4028048"/>
              <a:gd name="connsiteX5" fmla="*/ 4009114 w 4680000"/>
              <a:gd name="connsiteY5" fmla="*/ 4027144 h 4028048"/>
              <a:gd name="connsiteX6" fmla="*/ 670886 w 4680000"/>
              <a:gd name="connsiteY6" fmla="*/ 4027144 h 4028048"/>
              <a:gd name="connsiteX7" fmla="*/ 0 w 4680000"/>
              <a:gd name="connsiteY7" fmla="*/ 3645625 h 4028048"/>
              <a:gd name="connsiteX8" fmla="*/ 11574 w 4680000"/>
              <a:gd name="connsiteY8" fmla="*/ 360280 h 4028048"/>
              <a:gd name="connsiteX0" fmla="*/ 11574 w 4680000"/>
              <a:gd name="connsiteY0" fmla="*/ 360280 h 4034549"/>
              <a:gd name="connsiteX1" fmla="*/ 670886 w 4680000"/>
              <a:gd name="connsiteY1" fmla="*/ 1911 h 4034549"/>
              <a:gd name="connsiteX2" fmla="*/ 4009114 w 4680000"/>
              <a:gd name="connsiteY2" fmla="*/ 1911 h 4034549"/>
              <a:gd name="connsiteX3" fmla="*/ 4656850 w 4680000"/>
              <a:gd name="connsiteY3" fmla="*/ 325557 h 4034549"/>
              <a:gd name="connsiteX4" fmla="*/ 4680000 w 4680000"/>
              <a:gd name="connsiteY4" fmla="*/ 3691924 h 4034549"/>
              <a:gd name="connsiteX5" fmla="*/ 4009114 w 4680000"/>
              <a:gd name="connsiteY5" fmla="*/ 4027144 h 4034549"/>
              <a:gd name="connsiteX6" fmla="*/ 670886 w 4680000"/>
              <a:gd name="connsiteY6" fmla="*/ 4027144 h 4034549"/>
              <a:gd name="connsiteX7" fmla="*/ 0 w 4680000"/>
              <a:gd name="connsiteY7" fmla="*/ 3737212 h 4034549"/>
              <a:gd name="connsiteX8" fmla="*/ 11574 w 4680000"/>
              <a:gd name="connsiteY8" fmla="*/ 360280 h 4034549"/>
              <a:gd name="connsiteX0" fmla="*/ 11574 w 4668426"/>
              <a:gd name="connsiteY0" fmla="*/ 360280 h 4034549"/>
              <a:gd name="connsiteX1" fmla="*/ 670886 w 4668426"/>
              <a:gd name="connsiteY1" fmla="*/ 1911 h 4034549"/>
              <a:gd name="connsiteX2" fmla="*/ 4009114 w 4668426"/>
              <a:gd name="connsiteY2" fmla="*/ 1911 h 4034549"/>
              <a:gd name="connsiteX3" fmla="*/ 4656850 w 4668426"/>
              <a:gd name="connsiteY3" fmla="*/ 325557 h 4034549"/>
              <a:gd name="connsiteX4" fmla="*/ 4668426 w 4668426"/>
              <a:gd name="connsiteY4" fmla="*/ 3691924 h 4034549"/>
              <a:gd name="connsiteX5" fmla="*/ 4009114 w 4668426"/>
              <a:gd name="connsiteY5" fmla="*/ 4027144 h 4034549"/>
              <a:gd name="connsiteX6" fmla="*/ 670886 w 4668426"/>
              <a:gd name="connsiteY6" fmla="*/ 4027144 h 4034549"/>
              <a:gd name="connsiteX7" fmla="*/ 0 w 4668426"/>
              <a:gd name="connsiteY7" fmla="*/ 3737212 h 4034549"/>
              <a:gd name="connsiteX8" fmla="*/ 11574 w 4668426"/>
              <a:gd name="connsiteY8" fmla="*/ 360280 h 4034549"/>
              <a:gd name="connsiteX0" fmla="*/ 11574 w 4668426"/>
              <a:gd name="connsiteY0" fmla="*/ 360280 h 4034549"/>
              <a:gd name="connsiteX1" fmla="*/ 670886 w 4668426"/>
              <a:gd name="connsiteY1" fmla="*/ 1911 h 4034549"/>
              <a:gd name="connsiteX2" fmla="*/ 4009114 w 4668426"/>
              <a:gd name="connsiteY2" fmla="*/ 1911 h 4034549"/>
              <a:gd name="connsiteX3" fmla="*/ 4656850 w 4668426"/>
              <a:gd name="connsiteY3" fmla="*/ 325557 h 4034549"/>
              <a:gd name="connsiteX4" fmla="*/ 4668426 w 4668426"/>
              <a:gd name="connsiteY4" fmla="*/ 3691924 h 4034549"/>
              <a:gd name="connsiteX5" fmla="*/ 4240608 w 4668426"/>
              <a:gd name="connsiteY5" fmla="*/ 4015695 h 4034549"/>
              <a:gd name="connsiteX6" fmla="*/ 670886 w 4668426"/>
              <a:gd name="connsiteY6" fmla="*/ 4027144 h 4034549"/>
              <a:gd name="connsiteX7" fmla="*/ 0 w 4668426"/>
              <a:gd name="connsiteY7" fmla="*/ 3737212 h 4034549"/>
              <a:gd name="connsiteX8" fmla="*/ 11574 w 4668426"/>
              <a:gd name="connsiteY8" fmla="*/ 360280 h 4034549"/>
              <a:gd name="connsiteX0" fmla="*/ 11574 w 4668426"/>
              <a:gd name="connsiteY0" fmla="*/ 360280 h 4034549"/>
              <a:gd name="connsiteX1" fmla="*/ 416243 w 4668426"/>
              <a:gd name="connsiteY1" fmla="*/ 13360 h 4034549"/>
              <a:gd name="connsiteX2" fmla="*/ 4009114 w 4668426"/>
              <a:gd name="connsiteY2" fmla="*/ 1911 h 4034549"/>
              <a:gd name="connsiteX3" fmla="*/ 4656850 w 4668426"/>
              <a:gd name="connsiteY3" fmla="*/ 325557 h 4034549"/>
              <a:gd name="connsiteX4" fmla="*/ 4668426 w 4668426"/>
              <a:gd name="connsiteY4" fmla="*/ 3691924 h 4034549"/>
              <a:gd name="connsiteX5" fmla="*/ 4240608 w 4668426"/>
              <a:gd name="connsiteY5" fmla="*/ 4015695 h 4034549"/>
              <a:gd name="connsiteX6" fmla="*/ 670886 w 4668426"/>
              <a:gd name="connsiteY6" fmla="*/ 4027144 h 4034549"/>
              <a:gd name="connsiteX7" fmla="*/ 0 w 4668426"/>
              <a:gd name="connsiteY7" fmla="*/ 3737212 h 4034549"/>
              <a:gd name="connsiteX8" fmla="*/ 11574 w 4668426"/>
              <a:gd name="connsiteY8" fmla="*/ 360280 h 4034549"/>
              <a:gd name="connsiteX0" fmla="*/ 11574 w 4668426"/>
              <a:gd name="connsiteY0" fmla="*/ 360280 h 4034549"/>
              <a:gd name="connsiteX1" fmla="*/ 416243 w 4668426"/>
              <a:gd name="connsiteY1" fmla="*/ 13360 h 4034549"/>
              <a:gd name="connsiteX2" fmla="*/ 4009114 w 4668426"/>
              <a:gd name="connsiteY2" fmla="*/ 1911 h 4034549"/>
              <a:gd name="connsiteX3" fmla="*/ 4656850 w 4668426"/>
              <a:gd name="connsiteY3" fmla="*/ 325557 h 4034549"/>
              <a:gd name="connsiteX4" fmla="*/ 4668426 w 4668426"/>
              <a:gd name="connsiteY4" fmla="*/ 3691924 h 4034549"/>
              <a:gd name="connsiteX5" fmla="*/ 4240608 w 4668426"/>
              <a:gd name="connsiteY5" fmla="*/ 4015695 h 4034549"/>
              <a:gd name="connsiteX6" fmla="*/ 474117 w 4668426"/>
              <a:gd name="connsiteY6" fmla="*/ 4027144 h 4034549"/>
              <a:gd name="connsiteX7" fmla="*/ 0 w 4668426"/>
              <a:gd name="connsiteY7" fmla="*/ 3737212 h 4034549"/>
              <a:gd name="connsiteX8" fmla="*/ 11574 w 4668426"/>
              <a:gd name="connsiteY8" fmla="*/ 360280 h 4034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8426" h="4034549">
                <a:moveTo>
                  <a:pt x="11574" y="360280"/>
                </a:moveTo>
                <a:cubicBezTo>
                  <a:pt x="11574" y="-10240"/>
                  <a:pt x="45723" y="13360"/>
                  <a:pt x="416243" y="13360"/>
                </a:cubicBezTo>
                <a:lnTo>
                  <a:pt x="4009114" y="1911"/>
                </a:lnTo>
                <a:cubicBezTo>
                  <a:pt x="4379634" y="1911"/>
                  <a:pt x="4656850" y="-44963"/>
                  <a:pt x="4656850" y="325557"/>
                </a:cubicBezTo>
                <a:cubicBezTo>
                  <a:pt x="4660709" y="1447679"/>
                  <a:pt x="4664567" y="2569802"/>
                  <a:pt x="4668426" y="3691924"/>
                </a:cubicBezTo>
                <a:cubicBezTo>
                  <a:pt x="4668426" y="4062444"/>
                  <a:pt x="4611128" y="4015695"/>
                  <a:pt x="4240608" y="4015695"/>
                </a:cubicBezTo>
                <a:lnTo>
                  <a:pt x="474117" y="4027144"/>
                </a:lnTo>
                <a:cubicBezTo>
                  <a:pt x="103597" y="4027144"/>
                  <a:pt x="0" y="4107732"/>
                  <a:pt x="0" y="3737212"/>
                </a:cubicBezTo>
                <a:cubicBezTo>
                  <a:pt x="0" y="2842725"/>
                  <a:pt x="11574" y="1254767"/>
                  <a:pt x="11574" y="36028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MA" sz="2400" b="1" dirty="0">
              <a:latin typeface="Tw Cen MT" panose="020B06020201040206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27ABB1-90D1-B8D4-C36D-DA539C2C1837}"/>
              </a:ext>
            </a:extLst>
          </p:cNvPr>
          <p:cNvSpPr txBox="1"/>
          <p:nvPr/>
        </p:nvSpPr>
        <p:spPr>
          <a:xfrm>
            <a:off x="6719801" y="823192"/>
            <a:ext cx="1470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</a:t>
            </a:r>
            <a:r>
              <a:rPr lang="fr-MA" sz="1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ROBLEMS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D9CD148-75BB-F56A-00BF-9562130BBF72}"/>
              </a:ext>
            </a:extLst>
          </p:cNvPr>
          <p:cNvSpPr/>
          <p:nvPr/>
        </p:nvSpPr>
        <p:spPr>
          <a:xfrm>
            <a:off x="40839" y="772449"/>
            <a:ext cx="6552000" cy="2781054"/>
          </a:xfrm>
          <a:custGeom>
            <a:avLst/>
            <a:gdLst>
              <a:gd name="connsiteX0" fmla="*/ 0 w 7344000"/>
              <a:gd name="connsiteY0" fmla="*/ 430912 h 2585421"/>
              <a:gd name="connsiteX1" fmla="*/ 430912 w 7344000"/>
              <a:gd name="connsiteY1" fmla="*/ 0 h 2585421"/>
              <a:gd name="connsiteX2" fmla="*/ 6913088 w 7344000"/>
              <a:gd name="connsiteY2" fmla="*/ 0 h 2585421"/>
              <a:gd name="connsiteX3" fmla="*/ 7344000 w 7344000"/>
              <a:gd name="connsiteY3" fmla="*/ 430912 h 2585421"/>
              <a:gd name="connsiteX4" fmla="*/ 7344000 w 7344000"/>
              <a:gd name="connsiteY4" fmla="*/ 2154509 h 2585421"/>
              <a:gd name="connsiteX5" fmla="*/ 6913088 w 7344000"/>
              <a:gd name="connsiteY5" fmla="*/ 2585421 h 2585421"/>
              <a:gd name="connsiteX6" fmla="*/ 430912 w 7344000"/>
              <a:gd name="connsiteY6" fmla="*/ 2585421 h 2585421"/>
              <a:gd name="connsiteX7" fmla="*/ 0 w 7344000"/>
              <a:gd name="connsiteY7" fmla="*/ 2154509 h 2585421"/>
              <a:gd name="connsiteX8" fmla="*/ 0 w 7344000"/>
              <a:gd name="connsiteY8" fmla="*/ 430912 h 2585421"/>
              <a:gd name="connsiteX0" fmla="*/ 0 w 7344000"/>
              <a:gd name="connsiteY0" fmla="*/ 201729 h 2587731"/>
              <a:gd name="connsiteX1" fmla="*/ 430912 w 7344000"/>
              <a:gd name="connsiteY1" fmla="*/ 2310 h 2587731"/>
              <a:gd name="connsiteX2" fmla="*/ 6913088 w 7344000"/>
              <a:gd name="connsiteY2" fmla="*/ 2310 h 2587731"/>
              <a:gd name="connsiteX3" fmla="*/ 7344000 w 7344000"/>
              <a:gd name="connsiteY3" fmla="*/ 433222 h 2587731"/>
              <a:gd name="connsiteX4" fmla="*/ 7344000 w 7344000"/>
              <a:gd name="connsiteY4" fmla="*/ 2156819 h 2587731"/>
              <a:gd name="connsiteX5" fmla="*/ 6913088 w 7344000"/>
              <a:gd name="connsiteY5" fmla="*/ 2587731 h 2587731"/>
              <a:gd name="connsiteX6" fmla="*/ 430912 w 7344000"/>
              <a:gd name="connsiteY6" fmla="*/ 2587731 h 2587731"/>
              <a:gd name="connsiteX7" fmla="*/ 0 w 7344000"/>
              <a:gd name="connsiteY7" fmla="*/ 2156819 h 2587731"/>
              <a:gd name="connsiteX8" fmla="*/ 0 w 7344000"/>
              <a:gd name="connsiteY8" fmla="*/ 201729 h 2587731"/>
              <a:gd name="connsiteX0" fmla="*/ 0 w 7354648"/>
              <a:gd name="connsiteY0" fmla="*/ 210993 h 2596995"/>
              <a:gd name="connsiteX1" fmla="*/ 430912 w 7354648"/>
              <a:gd name="connsiteY1" fmla="*/ 11574 h 2596995"/>
              <a:gd name="connsiteX2" fmla="*/ 7179306 w 7354648"/>
              <a:gd name="connsiteY2" fmla="*/ 0 h 2596995"/>
              <a:gd name="connsiteX3" fmla="*/ 7344000 w 7354648"/>
              <a:gd name="connsiteY3" fmla="*/ 442486 h 2596995"/>
              <a:gd name="connsiteX4" fmla="*/ 7344000 w 7354648"/>
              <a:gd name="connsiteY4" fmla="*/ 2166083 h 2596995"/>
              <a:gd name="connsiteX5" fmla="*/ 6913088 w 7354648"/>
              <a:gd name="connsiteY5" fmla="*/ 2596995 h 2596995"/>
              <a:gd name="connsiteX6" fmla="*/ 430912 w 7354648"/>
              <a:gd name="connsiteY6" fmla="*/ 2596995 h 2596995"/>
              <a:gd name="connsiteX7" fmla="*/ 0 w 7354648"/>
              <a:gd name="connsiteY7" fmla="*/ 2166083 h 2596995"/>
              <a:gd name="connsiteX8" fmla="*/ 0 w 7354648"/>
              <a:gd name="connsiteY8" fmla="*/ 210993 h 2596995"/>
              <a:gd name="connsiteX0" fmla="*/ 0 w 7354648"/>
              <a:gd name="connsiteY0" fmla="*/ 210993 h 2596995"/>
              <a:gd name="connsiteX1" fmla="*/ 430912 w 7354648"/>
              <a:gd name="connsiteY1" fmla="*/ 11574 h 2596995"/>
              <a:gd name="connsiteX2" fmla="*/ 7179306 w 7354648"/>
              <a:gd name="connsiteY2" fmla="*/ 0 h 2596995"/>
              <a:gd name="connsiteX3" fmla="*/ 7344000 w 7354648"/>
              <a:gd name="connsiteY3" fmla="*/ 442486 h 2596995"/>
              <a:gd name="connsiteX4" fmla="*/ 7344000 w 7354648"/>
              <a:gd name="connsiteY4" fmla="*/ 2166083 h 2596995"/>
              <a:gd name="connsiteX5" fmla="*/ 7098283 w 7354648"/>
              <a:gd name="connsiteY5" fmla="*/ 2585420 h 2596995"/>
              <a:gd name="connsiteX6" fmla="*/ 430912 w 7354648"/>
              <a:gd name="connsiteY6" fmla="*/ 2596995 h 2596995"/>
              <a:gd name="connsiteX7" fmla="*/ 0 w 7354648"/>
              <a:gd name="connsiteY7" fmla="*/ 2166083 h 2596995"/>
              <a:gd name="connsiteX8" fmla="*/ 0 w 7354648"/>
              <a:gd name="connsiteY8" fmla="*/ 210993 h 2596995"/>
              <a:gd name="connsiteX0" fmla="*/ 0 w 7354648"/>
              <a:gd name="connsiteY0" fmla="*/ 210993 h 2596995"/>
              <a:gd name="connsiteX1" fmla="*/ 430912 w 7354648"/>
              <a:gd name="connsiteY1" fmla="*/ 11574 h 2596995"/>
              <a:gd name="connsiteX2" fmla="*/ 7179306 w 7354648"/>
              <a:gd name="connsiteY2" fmla="*/ 0 h 2596995"/>
              <a:gd name="connsiteX3" fmla="*/ 7344000 w 7354648"/>
              <a:gd name="connsiteY3" fmla="*/ 442486 h 2596995"/>
              <a:gd name="connsiteX4" fmla="*/ 7344000 w 7354648"/>
              <a:gd name="connsiteY4" fmla="*/ 2166083 h 2596995"/>
              <a:gd name="connsiteX5" fmla="*/ 7098283 w 7354648"/>
              <a:gd name="connsiteY5" fmla="*/ 2585420 h 2596995"/>
              <a:gd name="connsiteX6" fmla="*/ 257292 w 7354648"/>
              <a:gd name="connsiteY6" fmla="*/ 2596995 h 2596995"/>
              <a:gd name="connsiteX7" fmla="*/ 0 w 7354648"/>
              <a:gd name="connsiteY7" fmla="*/ 2166083 h 2596995"/>
              <a:gd name="connsiteX8" fmla="*/ 0 w 7354648"/>
              <a:gd name="connsiteY8" fmla="*/ 210993 h 2596995"/>
              <a:gd name="connsiteX0" fmla="*/ 0 w 7354648"/>
              <a:gd name="connsiteY0" fmla="*/ 210993 h 2596995"/>
              <a:gd name="connsiteX1" fmla="*/ 430912 w 7354648"/>
              <a:gd name="connsiteY1" fmla="*/ 11574 h 2596995"/>
              <a:gd name="connsiteX2" fmla="*/ 7179306 w 7354648"/>
              <a:gd name="connsiteY2" fmla="*/ 0 h 2596995"/>
              <a:gd name="connsiteX3" fmla="*/ 7344000 w 7354648"/>
              <a:gd name="connsiteY3" fmla="*/ 442486 h 2596995"/>
              <a:gd name="connsiteX4" fmla="*/ 7344000 w 7354648"/>
              <a:gd name="connsiteY4" fmla="*/ 2166083 h 2596995"/>
              <a:gd name="connsiteX5" fmla="*/ 7098283 w 7354648"/>
              <a:gd name="connsiteY5" fmla="*/ 2585420 h 2596995"/>
              <a:gd name="connsiteX6" fmla="*/ 257292 w 7354648"/>
              <a:gd name="connsiteY6" fmla="*/ 2596995 h 2596995"/>
              <a:gd name="connsiteX7" fmla="*/ 0 w 7354648"/>
              <a:gd name="connsiteY7" fmla="*/ 2270255 h 2596995"/>
              <a:gd name="connsiteX8" fmla="*/ 0 w 7354648"/>
              <a:gd name="connsiteY8" fmla="*/ 210993 h 2596995"/>
              <a:gd name="connsiteX0" fmla="*/ 0 w 7354685"/>
              <a:gd name="connsiteY0" fmla="*/ 210993 h 2596995"/>
              <a:gd name="connsiteX1" fmla="*/ 430912 w 7354685"/>
              <a:gd name="connsiteY1" fmla="*/ 11574 h 2596995"/>
              <a:gd name="connsiteX2" fmla="*/ 7179306 w 7354685"/>
              <a:gd name="connsiteY2" fmla="*/ 0 h 2596995"/>
              <a:gd name="connsiteX3" fmla="*/ 7344000 w 7354685"/>
              <a:gd name="connsiteY3" fmla="*/ 442486 h 2596995"/>
              <a:gd name="connsiteX4" fmla="*/ 7354685 w 7354685"/>
              <a:gd name="connsiteY4" fmla="*/ 2282025 h 2596995"/>
              <a:gd name="connsiteX5" fmla="*/ 7098283 w 7354685"/>
              <a:gd name="connsiteY5" fmla="*/ 2585420 h 2596995"/>
              <a:gd name="connsiteX6" fmla="*/ 257292 w 7354685"/>
              <a:gd name="connsiteY6" fmla="*/ 2596995 h 2596995"/>
              <a:gd name="connsiteX7" fmla="*/ 0 w 7354685"/>
              <a:gd name="connsiteY7" fmla="*/ 2270255 h 2596995"/>
              <a:gd name="connsiteX8" fmla="*/ 0 w 7354685"/>
              <a:gd name="connsiteY8" fmla="*/ 210993 h 259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54685" h="2596995">
                <a:moveTo>
                  <a:pt x="0" y="210993"/>
                </a:moveTo>
                <a:cubicBezTo>
                  <a:pt x="0" y="-26993"/>
                  <a:pt x="192926" y="11574"/>
                  <a:pt x="430912" y="11574"/>
                </a:cubicBezTo>
                <a:lnTo>
                  <a:pt x="7179306" y="0"/>
                </a:lnTo>
                <a:cubicBezTo>
                  <a:pt x="7417292" y="0"/>
                  <a:pt x="7344000" y="204500"/>
                  <a:pt x="7344000" y="442486"/>
                </a:cubicBezTo>
                <a:cubicBezTo>
                  <a:pt x="7344000" y="1017018"/>
                  <a:pt x="7354685" y="1707493"/>
                  <a:pt x="7354685" y="2282025"/>
                </a:cubicBezTo>
                <a:cubicBezTo>
                  <a:pt x="7354685" y="2520011"/>
                  <a:pt x="7336269" y="2585420"/>
                  <a:pt x="7098283" y="2585420"/>
                </a:cubicBezTo>
                <a:lnTo>
                  <a:pt x="257292" y="2596995"/>
                </a:lnTo>
                <a:cubicBezTo>
                  <a:pt x="19306" y="2596995"/>
                  <a:pt x="0" y="2508241"/>
                  <a:pt x="0" y="2270255"/>
                </a:cubicBezTo>
                <a:lnTo>
                  <a:pt x="0" y="210993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MA" sz="2400" b="1" dirty="0">
              <a:latin typeface="Tw Cen MT" panose="020B06020201040206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F380FE-3FDB-9947-65BF-390A3EBAF3EA}"/>
              </a:ext>
            </a:extLst>
          </p:cNvPr>
          <p:cNvSpPr txBox="1"/>
          <p:nvPr/>
        </p:nvSpPr>
        <p:spPr>
          <a:xfrm>
            <a:off x="91129" y="826410"/>
            <a:ext cx="2262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PIE CHART OF CAUSES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F464494-360B-CB3E-E29C-A30743B05B2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88" y="826410"/>
            <a:ext cx="277000" cy="277000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5E98698-0D0B-C7A1-CDA3-61EEF540AA09}"/>
              </a:ext>
            </a:extLst>
          </p:cNvPr>
          <p:cNvSpPr/>
          <p:nvPr/>
        </p:nvSpPr>
        <p:spPr>
          <a:xfrm>
            <a:off x="25215" y="5231895"/>
            <a:ext cx="6572467" cy="1590105"/>
          </a:xfrm>
          <a:custGeom>
            <a:avLst/>
            <a:gdLst>
              <a:gd name="connsiteX0" fmla="*/ 0 w 7956000"/>
              <a:gd name="connsiteY0" fmla="*/ 263110 h 1578627"/>
              <a:gd name="connsiteX1" fmla="*/ 263110 w 7956000"/>
              <a:gd name="connsiteY1" fmla="*/ 0 h 1578627"/>
              <a:gd name="connsiteX2" fmla="*/ 7692890 w 7956000"/>
              <a:gd name="connsiteY2" fmla="*/ 0 h 1578627"/>
              <a:gd name="connsiteX3" fmla="*/ 7956000 w 7956000"/>
              <a:gd name="connsiteY3" fmla="*/ 263110 h 1578627"/>
              <a:gd name="connsiteX4" fmla="*/ 7956000 w 7956000"/>
              <a:gd name="connsiteY4" fmla="*/ 1315517 h 1578627"/>
              <a:gd name="connsiteX5" fmla="*/ 7692890 w 7956000"/>
              <a:gd name="connsiteY5" fmla="*/ 1578627 h 1578627"/>
              <a:gd name="connsiteX6" fmla="*/ 263110 w 7956000"/>
              <a:gd name="connsiteY6" fmla="*/ 1578627 h 1578627"/>
              <a:gd name="connsiteX7" fmla="*/ 0 w 7956000"/>
              <a:gd name="connsiteY7" fmla="*/ 1315517 h 1578627"/>
              <a:gd name="connsiteX8" fmla="*/ 0 w 7956000"/>
              <a:gd name="connsiteY8" fmla="*/ 263110 h 1578627"/>
              <a:gd name="connsiteX0" fmla="*/ 0 w 7956000"/>
              <a:gd name="connsiteY0" fmla="*/ 115782 h 1581770"/>
              <a:gd name="connsiteX1" fmla="*/ 263110 w 7956000"/>
              <a:gd name="connsiteY1" fmla="*/ 3143 h 1581770"/>
              <a:gd name="connsiteX2" fmla="*/ 7692890 w 7956000"/>
              <a:gd name="connsiteY2" fmla="*/ 3143 h 1581770"/>
              <a:gd name="connsiteX3" fmla="*/ 7956000 w 7956000"/>
              <a:gd name="connsiteY3" fmla="*/ 266253 h 1581770"/>
              <a:gd name="connsiteX4" fmla="*/ 7956000 w 7956000"/>
              <a:gd name="connsiteY4" fmla="*/ 1318660 h 1581770"/>
              <a:gd name="connsiteX5" fmla="*/ 7692890 w 7956000"/>
              <a:gd name="connsiteY5" fmla="*/ 1581770 h 1581770"/>
              <a:gd name="connsiteX6" fmla="*/ 263110 w 7956000"/>
              <a:gd name="connsiteY6" fmla="*/ 1581770 h 1581770"/>
              <a:gd name="connsiteX7" fmla="*/ 0 w 7956000"/>
              <a:gd name="connsiteY7" fmla="*/ 1318660 h 1581770"/>
              <a:gd name="connsiteX8" fmla="*/ 0 w 7956000"/>
              <a:gd name="connsiteY8" fmla="*/ 115782 h 1581770"/>
              <a:gd name="connsiteX0" fmla="*/ 0 w 7956000"/>
              <a:gd name="connsiteY0" fmla="*/ 115782 h 1581770"/>
              <a:gd name="connsiteX1" fmla="*/ 263110 w 7956000"/>
              <a:gd name="connsiteY1" fmla="*/ 3143 h 1581770"/>
              <a:gd name="connsiteX2" fmla="*/ 7692890 w 7956000"/>
              <a:gd name="connsiteY2" fmla="*/ 3143 h 1581770"/>
              <a:gd name="connsiteX3" fmla="*/ 7956000 w 7956000"/>
              <a:gd name="connsiteY3" fmla="*/ 266253 h 1581770"/>
              <a:gd name="connsiteX4" fmla="*/ 7956000 w 7956000"/>
              <a:gd name="connsiteY4" fmla="*/ 1318660 h 1581770"/>
              <a:gd name="connsiteX5" fmla="*/ 7692890 w 7956000"/>
              <a:gd name="connsiteY5" fmla="*/ 1581770 h 1581770"/>
              <a:gd name="connsiteX6" fmla="*/ 158938 w 7956000"/>
              <a:gd name="connsiteY6" fmla="*/ 1581770 h 1581770"/>
              <a:gd name="connsiteX7" fmla="*/ 0 w 7956000"/>
              <a:gd name="connsiteY7" fmla="*/ 1318660 h 1581770"/>
              <a:gd name="connsiteX8" fmla="*/ 0 w 7956000"/>
              <a:gd name="connsiteY8" fmla="*/ 115782 h 1581770"/>
              <a:gd name="connsiteX0" fmla="*/ 0 w 7956000"/>
              <a:gd name="connsiteY0" fmla="*/ 115782 h 1581770"/>
              <a:gd name="connsiteX1" fmla="*/ 263110 w 7956000"/>
              <a:gd name="connsiteY1" fmla="*/ 3143 h 1581770"/>
              <a:gd name="connsiteX2" fmla="*/ 7692890 w 7956000"/>
              <a:gd name="connsiteY2" fmla="*/ 3143 h 1581770"/>
              <a:gd name="connsiteX3" fmla="*/ 7956000 w 7956000"/>
              <a:gd name="connsiteY3" fmla="*/ 162081 h 1581770"/>
              <a:gd name="connsiteX4" fmla="*/ 7956000 w 7956000"/>
              <a:gd name="connsiteY4" fmla="*/ 1318660 h 1581770"/>
              <a:gd name="connsiteX5" fmla="*/ 7692890 w 7956000"/>
              <a:gd name="connsiteY5" fmla="*/ 1581770 h 1581770"/>
              <a:gd name="connsiteX6" fmla="*/ 158938 w 7956000"/>
              <a:gd name="connsiteY6" fmla="*/ 1581770 h 1581770"/>
              <a:gd name="connsiteX7" fmla="*/ 0 w 7956000"/>
              <a:gd name="connsiteY7" fmla="*/ 1318660 h 1581770"/>
              <a:gd name="connsiteX8" fmla="*/ 0 w 7956000"/>
              <a:gd name="connsiteY8" fmla="*/ 115782 h 1581770"/>
              <a:gd name="connsiteX0" fmla="*/ 6338 w 7962338"/>
              <a:gd name="connsiteY0" fmla="*/ 115782 h 1581770"/>
              <a:gd name="connsiteX1" fmla="*/ 269448 w 7962338"/>
              <a:gd name="connsiteY1" fmla="*/ 3143 h 1581770"/>
              <a:gd name="connsiteX2" fmla="*/ 7699228 w 7962338"/>
              <a:gd name="connsiteY2" fmla="*/ 3143 h 1581770"/>
              <a:gd name="connsiteX3" fmla="*/ 7962338 w 7962338"/>
              <a:gd name="connsiteY3" fmla="*/ 162081 h 1581770"/>
              <a:gd name="connsiteX4" fmla="*/ 7962338 w 7962338"/>
              <a:gd name="connsiteY4" fmla="*/ 1318660 h 1581770"/>
              <a:gd name="connsiteX5" fmla="*/ 7699228 w 7962338"/>
              <a:gd name="connsiteY5" fmla="*/ 1581770 h 1581770"/>
              <a:gd name="connsiteX6" fmla="*/ 107403 w 7962338"/>
              <a:gd name="connsiteY6" fmla="*/ 1581770 h 1581770"/>
              <a:gd name="connsiteX7" fmla="*/ 6338 w 7962338"/>
              <a:gd name="connsiteY7" fmla="*/ 1318660 h 1581770"/>
              <a:gd name="connsiteX8" fmla="*/ 6338 w 7962338"/>
              <a:gd name="connsiteY8" fmla="*/ 115782 h 1581770"/>
              <a:gd name="connsiteX0" fmla="*/ 6338 w 7962338"/>
              <a:gd name="connsiteY0" fmla="*/ 115782 h 1581770"/>
              <a:gd name="connsiteX1" fmla="*/ 269448 w 7962338"/>
              <a:gd name="connsiteY1" fmla="*/ 3143 h 1581770"/>
              <a:gd name="connsiteX2" fmla="*/ 7699228 w 7962338"/>
              <a:gd name="connsiteY2" fmla="*/ 3143 h 1581770"/>
              <a:gd name="connsiteX3" fmla="*/ 7962338 w 7962338"/>
              <a:gd name="connsiteY3" fmla="*/ 162081 h 1581770"/>
              <a:gd name="connsiteX4" fmla="*/ 7962338 w 7962338"/>
              <a:gd name="connsiteY4" fmla="*/ 1318660 h 1581770"/>
              <a:gd name="connsiteX5" fmla="*/ 7814546 w 7962338"/>
              <a:gd name="connsiteY5" fmla="*/ 1581770 h 1581770"/>
              <a:gd name="connsiteX6" fmla="*/ 107403 w 7962338"/>
              <a:gd name="connsiteY6" fmla="*/ 1581770 h 1581770"/>
              <a:gd name="connsiteX7" fmla="*/ 6338 w 7962338"/>
              <a:gd name="connsiteY7" fmla="*/ 1318660 h 1581770"/>
              <a:gd name="connsiteX8" fmla="*/ 6338 w 7962338"/>
              <a:gd name="connsiteY8" fmla="*/ 115782 h 1581770"/>
              <a:gd name="connsiteX0" fmla="*/ 6338 w 7965355"/>
              <a:gd name="connsiteY0" fmla="*/ 115782 h 1581770"/>
              <a:gd name="connsiteX1" fmla="*/ 269448 w 7965355"/>
              <a:gd name="connsiteY1" fmla="*/ 3143 h 1581770"/>
              <a:gd name="connsiteX2" fmla="*/ 7699228 w 7965355"/>
              <a:gd name="connsiteY2" fmla="*/ 3143 h 1581770"/>
              <a:gd name="connsiteX3" fmla="*/ 7962338 w 7965355"/>
              <a:gd name="connsiteY3" fmla="*/ 162081 h 1581770"/>
              <a:gd name="connsiteX4" fmla="*/ 7962338 w 7965355"/>
              <a:gd name="connsiteY4" fmla="*/ 1318660 h 1581770"/>
              <a:gd name="connsiteX5" fmla="*/ 7849142 w 7965355"/>
              <a:gd name="connsiteY5" fmla="*/ 1581770 h 1581770"/>
              <a:gd name="connsiteX6" fmla="*/ 107403 w 7965355"/>
              <a:gd name="connsiteY6" fmla="*/ 1581770 h 1581770"/>
              <a:gd name="connsiteX7" fmla="*/ 6338 w 7965355"/>
              <a:gd name="connsiteY7" fmla="*/ 1318660 h 1581770"/>
              <a:gd name="connsiteX8" fmla="*/ 6338 w 7965355"/>
              <a:gd name="connsiteY8" fmla="*/ 115782 h 158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65355" h="1581770">
                <a:moveTo>
                  <a:pt x="6338" y="115782"/>
                </a:moveTo>
                <a:cubicBezTo>
                  <a:pt x="6338" y="-29530"/>
                  <a:pt x="124136" y="3143"/>
                  <a:pt x="269448" y="3143"/>
                </a:cubicBezTo>
                <a:lnTo>
                  <a:pt x="7699228" y="3143"/>
                </a:lnTo>
                <a:cubicBezTo>
                  <a:pt x="7844540" y="3143"/>
                  <a:pt x="7962338" y="16769"/>
                  <a:pt x="7962338" y="162081"/>
                </a:cubicBezTo>
                <a:lnTo>
                  <a:pt x="7962338" y="1318660"/>
                </a:lnTo>
                <a:cubicBezTo>
                  <a:pt x="7962338" y="1463972"/>
                  <a:pt x="7994454" y="1581770"/>
                  <a:pt x="7849142" y="1581770"/>
                </a:cubicBezTo>
                <a:lnTo>
                  <a:pt x="107403" y="1581770"/>
                </a:lnTo>
                <a:cubicBezTo>
                  <a:pt x="-37909" y="1581770"/>
                  <a:pt x="6338" y="1463972"/>
                  <a:pt x="6338" y="1318660"/>
                </a:cubicBezTo>
                <a:lnTo>
                  <a:pt x="6338" y="115782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MA" sz="2400" b="1" dirty="0">
              <a:latin typeface="Tw Cen MT" panose="020B0602020104020603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F6F1B53-678A-172A-8FE7-0CB65DFEAC93}"/>
              </a:ext>
            </a:extLst>
          </p:cNvPr>
          <p:cNvSpPr/>
          <p:nvPr/>
        </p:nvSpPr>
        <p:spPr>
          <a:xfrm>
            <a:off x="35207" y="3567253"/>
            <a:ext cx="6528779" cy="1620000"/>
          </a:xfrm>
          <a:custGeom>
            <a:avLst/>
            <a:gdLst>
              <a:gd name="connsiteX0" fmla="*/ 0 w 7380000"/>
              <a:gd name="connsiteY0" fmla="*/ 270005 h 1620000"/>
              <a:gd name="connsiteX1" fmla="*/ 270005 w 7380000"/>
              <a:gd name="connsiteY1" fmla="*/ 0 h 1620000"/>
              <a:gd name="connsiteX2" fmla="*/ 7109995 w 7380000"/>
              <a:gd name="connsiteY2" fmla="*/ 0 h 1620000"/>
              <a:gd name="connsiteX3" fmla="*/ 7380000 w 7380000"/>
              <a:gd name="connsiteY3" fmla="*/ 270005 h 1620000"/>
              <a:gd name="connsiteX4" fmla="*/ 7380000 w 7380000"/>
              <a:gd name="connsiteY4" fmla="*/ 1349995 h 1620000"/>
              <a:gd name="connsiteX5" fmla="*/ 7109995 w 7380000"/>
              <a:gd name="connsiteY5" fmla="*/ 1620000 h 1620000"/>
              <a:gd name="connsiteX6" fmla="*/ 270005 w 7380000"/>
              <a:gd name="connsiteY6" fmla="*/ 1620000 h 1620000"/>
              <a:gd name="connsiteX7" fmla="*/ 0 w 7380000"/>
              <a:gd name="connsiteY7" fmla="*/ 1349995 h 1620000"/>
              <a:gd name="connsiteX8" fmla="*/ 0 w 7380000"/>
              <a:gd name="connsiteY8" fmla="*/ 270005 h 1620000"/>
              <a:gd name="connsiteX0" fmla="*/ 0 w 7380040"/>
              <a:gd name="connsiteY0" fmla="*/ 270005 h 1620000"/>
              <a:gd name="connsiteX1" fmla="*/ 270005 w 7380040"/>
              <a:gd name="connsiteY1" fmla="*/ 0 h 1620000"/>
              <a:gd name="connsiteX2" fmla="*/ 7109995 w 7380040"/>
              <a:gd name="connsiteY2" fmla="*/ 0 h 1620000"/>
              <a:gd name="connsiteX3" fmla="*/ 7380000 w 7380040"/>
              <a:gd name="connsiteY3" fmla="*/ 270005 h 1620000"/>
              <a:gd name="connsiteX4" fmla="*/ 7380000 w 7380040"/>
              <a:gd name="connsiteY4" fmla="*/ 1349995 h 1620000"/>
              <a:gd name="connsiteX5" fmla="*/ 7237317 w 7380040"/>
              <a:gd name="connsiteY5" fmla="*/ 1620000 h 1620000"/>
              <a:gd name="connsiteX6" fmla="*/ 270005 w 7380040"/>
              <a:gd name="connsiteY6" fmla="*/ 1620000 h 1620000"/>
              <a:gd name="connsiteX7" fmla="*/ 0 w 7380040"/>
              <a:gd name="connsiteY7" fmla="*/ 1349995 h 1620000"/>
              <a:gd name="connsiteX8" fmla="*/ 0 w 7380040"/>
              <a:gd name="connsiteY8" fmla="*/ 270005 h 1620000"/>
              <a:gd name="connsiteX0" fmla="*/ 0 w 7380040"/>
              <a:gd name="connsiteY0" fmla="*/ 270005 h 1620000"/>
              <a:gd name="connsiteX1" fmla="*/ 270005 w 7380040"/>
              <a:gd name="connsiteY1" fmla="*/ 0 h 1620000"/>
              <a:gd name="connsiteX2" fmla="*/ 7225742 w 7380040"/>
              <a:gd name="connsiteY2" fmla="*/ 0 h 1620000"/>
              <a:gd name="connsiteX3" fmla="*/ 7380000 w 7380040"/>
              <a:gd name="connsiteY3" fmla="*/ 270005 h 1620000"/>
              <a:gd name="connsiteX4" fmla="*/ 7380000 w 7380040"/>
              <a:gd name="connsiteY4" fmla="*/ 1349995 h 1620000"/>
              <a:gd name="connsiteX5" fmla="*/ 7237317 w 7380040"/>
              <a:gd name="connsiteY5" fmla="*/ 1620000 h 1620000"/>
              <a:gd name="connsiteX6" fmla="*/ 270005 w 7380040"/>
              <a:gd name="connsiteY6" fmla="*/ 1620000 h 1620000"/>
              <a:gd name="connsiteX7" fmla="*/ 0 w 7380040"/>
              <a:gd name="connsiteY7" fmla="*/ 1349995 h 1620000"/>
              <a:gd name="connsiteX8" fmla="*/ 0 w 7380040"/>
              <a:gd name="connsiteY8" fmla="*/ 270005 h 1620000"/>
              <a:gd name="connsiteX0" fmla="*/ 0 w 7380040"/>
              <a:gd name="connsiteY0" fmla="*/ 131789 h 1620681"/>
              <a:gd name="connsiteX1" fmla="*/ 270005 w 7380040"/>
              <a:gd name="connsiteY1" fmla="*/ 681 h 1620681"/>
              <a:gd name="connsiteX2" fmla="*/ 7225742 w 7380040"/>
              <a:gd name="connsiteY2" fmla="*/ 681 h 1620681"/>
              <a:gd name="connsiteX3" fmla="*/ 7380000 w 7380040"/>
              <a:gd name="connsiteY3" fmla="*/ 270686 h 1620681"/>
              <a:gd name="connsiteX4" fmla="*/ 7380000 w 7380040"/>
              <a:gd name="connsiteY4" fmla="*/ 1350676 h 1620681"/>
              <a:gd name="connsiteX5" fmla="*/ 7237317 w 7380040"/>
              <a:gd name="connsiteY5" fmla="*/ 1620681 h 1620681"/>
              <a:gd name="connsiteX6" fmla="*/ 270005 w 7380040"/>
              <a:gd name="connsiteY6" fmla="*/ 1620681 h 1620681"/>
              <a:gd name="connsiteX7" fmla="*/ 0 w 7380040"/>
              <a:gd name="connsiteY7" fmla="*/ 1350676 h 1620681"/>
              <a:gd name="connsiteX8" fmla="*/ 0 w 7380040"/>
              <a:gd name="connsiteY8" fmla="*/ 131789 h 1620681"/>
              <a:gd name="connsiteX0" fmla="*/ 0 w 7380040"/>
              <a:gd name="connsiteY0" fmla="*/ 131789 h 1620681"/>
              <a:gd name="connsiteX1" fmla="*/ 270005 w 7380040"/>
              <a:gd name="connsiteY1" fmla="*/ 681 h 1620681"/>
              <a:gd name="connsiteX2" fmla="*/ 7225742 w 7380040"/>
              <a:gd name="connsiteY2" fmla="*/ 681 h 1620681"/>
              <a:gd name="connsiteX3" fmla="*/ 7380000 w 7380040"/>
              <a:gd name="connsiteY3" fmla="*/ 270686 h 1620681"/>
              <a:gd name="connsiteX4" fmla="*/ 7380000 w 7380040"/>
              <a:gd name="connsiteY4" fmla="*/ 1350676 h 1620681"/>
              <a:gd name="connsiteX5" fmla="*/ 7237317 w 7380040"/>
              <a:gd name="connsiteY5" fmla="*/ 1620681 h 1620681"/>
              <a:gd name="connsiteX6" fmla="*/ 270005 w 7380040"/>
              <a:gd name="connsiteY6" fmla="*/ 1620681 h 1620681"/>
              <a:gd name="connsiteX7" fmla="*/ 0 w 7380040"/>
              <a:gd name="connsiteY7" fmla="*/ 1431698 h 1620681"/>
              <a:gd name="connsiteX8" fmla="*/ 0 w 7380040"/>
              <a:gd name="connsiteY8" fmla="*/ 131789 h 1620681"/>
              <a:gd name="connsiteX0" fmla="*/ 0 w 7380040"/>
              <a:gd name="connsiteY0" fmla="*/ 131789 h 1623068"/>
              <a:gd name="connsiteX1" fmla="*/ 270005 w 7380040"/>
              <a:gd name="connsiteY1" fmla="*/ 681 h 1623068"/>
              <a:gd name="connsiteX2" fmla="*/ 7225742 w 7380040"/>
              <a:gd name="connsiteY2" fmla="*/ 681 h 1623068"/>
              <a:gd name="connsiteX3" fmla="*/ 7380000 w 7380040"/>
              <a:gd name="connsiteY3" fmla="*/ 270686 h 1623068"/>
              <a:gd name="connsiteX4" fmla="*/ 7380000 w 7380040"/>
              <a:gd name="connsiteY4" fmla="*/ 1350676 h 1623068"/>
              <a:gd name="connsiteX5" fmla="*/ 7237317 w 7380040"/>
              <a:gd name="connsiteY5" fmla="*/ 1620681 h 1623068"/>
              <a:gd name="connsiteX6" fmla="*/ 270005 w 7380040"/>
              <a:gd name="connsiteY6" fmla="*/ 1620681 h 1623068"/>
              <a:gd name="connsiteX7" fmla="*/ 0 w 7380040"/>
              <a:gd name="connsiteY7" fmla="*/ 1501146 h 1623068"/>
              <a:gd name="connsiteX8" fmla="*/ 0 w 7380040"/>
              <a:gd name="connsiteY8" fmla="*/ 131789 h 1623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80040" h="1623068">
                <a:moveTo>
                  <a:pt x="0" y="131789"/>
                </a:moveTo>
                <a:cubicBezTo>
                  <a:pt x="0" y="-17331"/>
                  <a:pt x="120885" y="681"/>
                  <a:pt x="270005" y="681"/>
                </a:cubicBezTo>
                <a:lnTo>
                  <a:pt x="7225742" y="681"/>
                </a:lnTo>
                <a:cubicBezTo>
                  <a:pt x="7374862" y="681"/>
                  <a:pt x="7380000" y="121566"/>
                  <a:pt x="7380000" y="270686"/>
                </a:cubicBezTo>
                <a:lnTo>
                  <a:pt x="7380000" y="1350676"/>
                </a:lnTo>
                <a:cubicBezTo>
                  <a:pt x="7380000" y="1499796"/>
                  <a:pt x="7386437" y="1620681"/>
                  <a:pt x="7237317" y="1620681"/>
                </a:cubicBezTo>
                <a:lnTo>
                  <a:pt x="270005" y="1620681"/>
                </a:lnTo>
                <a:cubicBezTo>
                  <a:pt x="120885" y="1620681"/>
                  <a:pt x="0" y="1650266"/>
                  <a:pt x="0" y="1501146"/>
                </a:cubicBezTo>
                <a:lnTo>
                  <a:pt x="0" y="131789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MA" sz="2400" b="1" dirty="0">
              <a:latin typeface="Tw Cen MT" panose="020B0602020104020603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F2F3CAE-5908-A511-24F8-66885391330C}"/>
              </a:ext>
            </a:extLst>
          </p:cNvPr>
          <p:cNvSpPr/>
          <p:nvPr/>
        </p:nvSpPr>
        <p:spPr>
          <a:xfrm>
            <a:off x="6619352" y="5193909"/>
            <a:ext cx="4313951" cy="1634747"/>
          </a:xfrm>
          <a:custGeom>
            <a:avLst/>
            <a:gdLst>
              <a:gd name="connsiteX0" fmla="*/ 0 w 4104000"/>
              <a:gd name="connsiteY0" fmla="*/ 288922 h 1733496"/>
              <a:gd name="connsiteX1" fmla="*/ 288922 w 4104000"/>
              <a:gd name="connsiteY1" fmla="*/ 0 h 1733496"/>
              <a:gd name="connsiteX2" fmla="*/ 3815078 w 4104000"/>
              <a:gd name="connsiteY2" fmla="*/ 0 h 1733496"/>
              <a:gd name="connsiteX3" fmla="*/ 4104000 w 4104000"/>
              <a:gd name="connsiteY3" fmla="*/ 288922 h 1733496"/>
              <a:gd name="connsiteX4" fmla="*/ 4104000 w 4104000"/>
              <a:gd name="connsiteY4" fmla="*/ 1444574 h 1733496"/>
              <a:gd name="connsiteX5" fmla="*/ 3815078 w 4104000"/>
              <a:gd name="connsiteY5" fmla="*/ 1733496 h 1733496"/>
              <a:gd name="connsiteX6" fmla="*/ 288922 w 4104000"/>
              <a:gd name="connsiteY6" fmla="*/ 1733496 h 1733496"/>
              <a:gd name="connsiteX7" fmla="*/ 0 w 4104000"/>
              <a:gd name="connsiteY7" fmla="*/ 1444574 h 1733496"/>
              <a:gd name="connsiteX8" fmla="*/ 0 w 4104000"/>
              <a:gd name="connsiteY8" fmla="*/ 288922 h 1733496"/>
              <a:gd name="connsiteX0" fmla="*/ 0 w 4115574"/>
              <a:gd name="connsiteY0" fmla="*/ 161600 h 1733496"/>
              <a:gd name="connsiteX1" fmla="*/ 300496 w 4115574"/>
              <a:gd name="connsiteY1" fmla="*/ 0 h 1733496"/>
              <a:gd name="connsiteX2" fmla="*/ 3826652 w 4115574"/>
              <a:gd name="connsiteY2" fmla="*/ 0 h 1733496"/>
              <a:gd name="connsiteX3" fmla="*/ 4115574 w 4115574"/>
              <a:gd name="connsiteY3" fmla="*/ 288922 h 1733496"/>
              <a:gd name="connsiteX4" fmla="*/ 4115574 w 4115574"/>
              <a:gd name="connsiteY4" fmla="*/ 1444574 h 1733496"/>
              <a:gd name="connsiteX5" fmla="*/ 3826652 w 4115574"/>
              <a:gd name="connsiteY5" fmla="*/ 1733496 h 1733496"/>
              <a:gd name="connsiteX6" fmla="*/ 300496 w 4115574"/>
              <a:gd name="connsiteY6" fmla="*/ 1733496 h 1733496"/>
              <a:gd name="connsiteX7" fmla="*/ 11574 w 4115574"/>
              <a:gd name="connsiteY7" fmla="*/ 1444574 h 1733496"/>
              <a:gd name="connsiteX8" fmla="*/ 0 w 4115574"/>
              <a:gd name="connsiteY8" fmla="*/ 161600 h 1733496"/>
              <a:gd name="connsiteX0" fmla="*/ 0 w 4115574"/>
              <a:gd name="connsiteY0" fmla="*/ 161600 h 1733496"/>
              <a:gd name="connsiteX1" fmla="*/ 300496 w 4115574"/>
              <a:gd name="connsiteY1" fmla="*/ 0 h 1733496"/>
              <a:gd name="connsiteX2" fmla="*/ 3930824 w 4115574"/>
              <a:gd name="connsiteY2" fmla="*/ 0 h 1733496"/>
              <a:gd name="connsiteX3" fmla="*/ 4115574 w 4115574"/>
              <a:gd name="connsiteY3" fmla="*/ 288922 h 1733496"/>
              <a:gd name="connsiteX4" fmla="*/ 4115574 w 4115574"/>
              <a:gd name="connsiteY4" fmla="*/ 1444574 h 1733496"/>
              <a:gd name="connsiteX5" fmla="*/ 3826652 w 4115574"/>
              <a:gd name="connsiteY5" fmla="*/ 1733496 h 1733496"/>
              <a:gd name="connsiteX6" fmla="*/ 300496 w 4115574"/>
              <a:gd name="connsiteY6" fmla="*/ 1733496 h 1733496"/>
              <a:gd name="connsiteX7" fmla="*/ 11574 w 4115574"/>
              <a:gd name="connsiteY7" fmla="*/ 1444574 h 1733496"/>
              <a:gd name="connsiteX8" fmla="*/ 0 w 4115574"/>
              <a:gd name="connsiteY8" fmla="*/ 161600 h 1733496"/>
              <a:gd name="connsiteX0" fmla="*/ 0 w 4115574"/>
              <a:gd name="connsiteY0" fmla="*/ 161600 h 1733496"/>
              <a:gd name="connsiteX1" fmla="*/ 300496 w 4115574"/>
              <a:gd name="connsiteY1" fmla="*/ 0 h 1733496"/>
              <a:gd name="connsiteX2" fmla="*/ 3930824 w 4115574"/>
              <a:gd name="connsiteY2" fmla="*/ 0 h 1733496"/>
              <a:gd name="connsiteX3" fmla="*/ 4115574 w 4115574"/>
              <a:gd name="connsiteY3" fmla="*/ 288922 h 1733496"/>
              <a:gd name="connsiteX4" fmla="*/ 4115574 w 4115574"/>
              <a:gd name="connsiteY4" fmla="*/ 1571895 h 1733496"/>
              <a:gd name="connsiteX5" fmla="*/ 3826652 w 4115574"/>
              <a:gd name="connsiteY5" fmla="*/ 1733496 h 1733496"/>
              <a:gd name="connsiteX6" fmla="*/ 300496 w 4115574"/>
              <a:gd name="connsiteY6" fmla="*/ 1733496 h 1733496"/>
              <a:gd name="connsiteX7" fmla="*/ 11574 w 4115574"/>
              <a:gd name="connsiteY7" fmla="*/ 1444574 h 1733496"/>
              <a:gd name="connsiteX8" fmla="*/ 0 w 4115574"/>
              <a:gd name="connsiteY8" fmla="*/ 161600 h 1733496"/>
              <a:gd name="connsiteX0" fmla="*/ 0 w 4115574"/>
              <a:gd name="connsiteY0" fmla="*/ 161600 h 1733496"/>
              <a:gd name="connsiteX1" fmla="*/ 300496 w 4115574"/>
              <a:gd name="connsiteY1" fmla="*/ 0 h 1733496"/>
              <a:gd name="connsiteX2" fmla="*/ 3930824 w 4115574"/>
              <a:gd name="connsiteY2" fmla="*/ 0 h 1733496"/>
              <a:gd name="connsiteX3" fmla="*/ 4115574 w 4115574"/>
              <a:gd name="connsiteY3" fmla="*/ 288922 h 1733496"/>
              <a:gd name="connsiteX4" fmla="*/ 4115574 w 4115574"/>
              <a:gd name="connsiteY4" fmla="*/ 1571895 h 1733496"/>
              <a:gd name="connsiteX5" fmla="*/ 3826652 w 4115574"/>
              <a:gd name="connsiteY5" fmla="*/ 1733496 h 1733496"/>
              <a:gd name="connsiteX6" fmla="*/ 149601 w 4115574"/>
              <a:gd name="connsiteY6" fmla="*/ 1721921 h 1733496"/>
              <a:gd name="connsiteX7" fmla="*/ 11574 w 4115574"/>
              <a:gd name="connsiteY7" fmla="*/ 1444574 h 1733496"/>
              <a:gd name="connsiteX8" fmla="*/ 0 w 4115574"/>
              <a:gd name="connsiteY8" fmla="*/ 161600 h 173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15574" h="1733496">
                <a:moveTo>
                  <a:pt x="0" y="161600"/>
                </a:moveTo>
                <a:cubicBezTo>
                  <a:pt x="0" y="2033"/>
                  <a:pt x="140929" y="0"/>
                  <a:pt x="300496" y="0"/>
                </a:cubicBezTo>
                <a:lnTo>
                  <a:pt x="3930824" y="0"/>
                </a:lnTo>
                <a:cubicBezTo>
                  <a:pt x="4090391" y="0"/>
                  <a:pt x="4115574" y="129355"/>
                  <a:pt x="4115574" y="288922"/>
                </a:cubicBezTo>
                <a:lnTo>
                  <a:pt x="4115574" y="1571895"/>
                </a:lnTo>
                <a:cubicBezTo>
                  <a:pt x="4115574" y="1731462"/>
                  <a:pt x="3986219" y="1733496"/>
                  <a:pt x="3826652" y="1733496"/>
                </a:cubicBezTo>
                <a:lnTo>
                  <a:pt x="149601" y="1721921"/>
                </a:lnTo>
                <a:cubicBezTo>
                  <a:pt x="-9966" y="1721921"/>
                  <a:pt x="11574" y="1604141"/>
                  <a:pt x="11574" y="1444574"/>
                </a:cubicBezTo>
                <a:cubicBezTo>
                  <a:pt x="11574" y="1059357"/>
                  <a:pt x="0" y="546817"/>
                  <a:pt x="0" y="16160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MA" sz="2400" b="1" dirty="0">
              <a:latin typeface="Tw Cen MT" panose="020B06020201040206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AF230F-405C-87EA-46F5-2A166D2C8471}"/>
              </a:ext>
            </a:extLst>
          </p:cNvPr>
          <p:cNvSpPr txBox="1"/>
          <p:nvPr/>
        </p:nvSpPr>
        <p:spPr>
          <a:xfrm>
            <a:off x="6376899" y="5250225"/>
            <a:ext cx="3519351" cy="326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UNDER-FIVE VS. DEATHS RATES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E848C64-2335-6E0A-B67D-29A19755D6E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01" y="5227433"/>
            <a:ext cx="309531" cy="32624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C4A6C4D-1CD9-FF8C-6113-91FD5E04C55E}"/>
              </a:ext>
            </a:extLst>
          </p:cNvPr>
          <p:cNvSpPr txBox="1"/>
          <p:nvPr/>
        </p:nvSpPr>
        <p:spPr>
          <a:xfrm>
            <a:off x="7800" y="5274848"/>
            <a:ext cx="1846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DEATHS DISEASES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A044BE2-14C1-6D83-AFDD-860B75A6475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5" y="5314730"/>
            <a:ext cx="197240" cy="19724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F975D415-2F21-06A4-0638-D4A7C31767D8}"/>
              </a:ext>
            </a:extLst>
          </p:cNvPr>
          <p:cNvGrpSpPr/>
          <p:nvPr/>
        </p:nvGrpSpPr>
        <p:grpSpPr>
          <a:xfrm>
            <a:off x="0" y="3579615"/>
            <a:ext cx="1846417" cy="319954"/>
            <a:chOff x="54157" y="5264738"/>
            <a:chExt cx="1846417" cy="31995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1AED161-269A-4DE5-9A85-DFF62231E270}"/>
                </a:ext>
              </a:extLst>
            </p:cNvPr>
            <p:cNvSpPr txBox="1"/>
            <p:nvPr/>
          </p:nvSpPr>
          <p:spPr>
            <a:xfrm>
              <a:off x="54157" y="5292932"/>
              <a:ext cx="18464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MA" sz="1200" b="1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</a:rPr>
                <a:t>SOCIAL DEATHS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8D52AA1-0A17-0BCC-AD36-09A770019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286" y="5264738"/>
              <a:ext cx="319954" cy="319954"/>
            </a:xfrm>
            <a:prstGeom prst="rect">
              <a:avLst/>
            </a:prstGeom>
          </p:spPr>
        </p:pic>
      </p:grpSp>
      <p:sp>
        <p:nvSpPr>
          <p:cNvPr id="15" name="Rectangle: Rounded Corners 25">
            <a:extLst>
              <a:ext uri="{FF2B5EF4-FFF2-40B4-BE49-F238E27FC236}">
                <a16:creationId xmlns:a16="http://schemas.microsoft.com/office/drawing/2014/main" id="{F65A9C62-44C1-9100-8EAB-3321BF365A8A}"/>
              </a:ext>
            </a:extLst>
          </p:cNvPr>
          <p:cNvSpPr/>
          <p:nvPr/>
        </p:nvSpPr>
        <p:spPr>
          <a:xfrm>
            <a:off x="6567138" y="3415391"/>
            <a:ext cx="4359895" cy="1749600"/>
          </a:xfrm>
          <a:custGeom>
            <a:avLst/>
            <a:gdLst>
              <a:gd name="connsiteX0" fmla="*/ 0 w 4104000"/>
              <a:gd name="connsiteY0" fmla="*/ 288922 h 1733496"/>
              <a:gd name="connsiteX1" fmla="*/ 288922 w 4104000"/>
              <a:gd name="connsiteY1" fmla="*/ 0 h 1733496"/>
              <a:gd name="connsiteX2" fmla="*/ 3815078 w 4104000"/>
              <a:gd name="connsiteY2" fmla="*/ 0 h 1733496"/>
              <a:gd name="connsiteX3" fmla="*/ 4104000 w 4104000"/>
              <a:gd name="connsiteY3" fmla="*/ 288922 h 1733496"/>
              <a:gd name="connsiteX4" fmla="*/ 4104000 w 4104000"/>
              <a:gd name="connsiteY4" fmla="*/ 1444574 h 1733496"/>
              <a:gd name="connsiteX5" fmla="*/ 3815078 w 4104000"/>
              <a:gd name="connsiteY5" fmla="*/ 1733496 h 1733496"/>
              <a:gd name="connsiteX6" fmla="*/ 288922 w 4104000"/>
              <a:gd name="connsiteY6" fmla="*/ 1733496 h 1733496"/>
              <a:gd name="connsiteX7" fmla="*/ 0 w 4104000"/>
              <a:gd name="connsiteY7" fmla="*/ 1444574 h 1733496"/>
              <a:gd name="connsiteX8" fmla="*/ 0 w 4104000"/>
              <a:gd name="connsiteY8" fmla="*/ 288922 h 1733496"/>
              <a:gd name="connsiteX0" fmla="*/ 0 w 4115574"/>
              <a:gd name="connsiteY0" fmla="*/ 161600 h 1733496"/>
              <a:gd name="connsiteX1" fmla="*/ 300496 w 4115574"/>
              <a:gd name="connsiteY1" fmla="*/ 0 h 1733496"/>
              <a:gd name="connsiteX2" fmla="*/ 3826652 w 4115574"/>
              <a:gd name="connsiteY2" fmla="*/ 0 h 1733496"/>
              <a:gd name="connsiteX3" fmla="*/ 4115574 w 4115574"/>
              <a:gd name="connsiteY3" fmla="*/ 288922 h 1733496"/>
              <a:gd name="connsiteX4" fmla="*/ 4115574 w 4115574"/>
              <a:gd name="connsiteY4" fmla="*/ 1444574 h 1733496"/>
              <a:gd name="connsiteX5" fmla="*/ 3826652 w 4115574"/>
              <a:gd name="connsiteY5" fmla="*/ 1733496 h 1733496"/>
              <a:gd name="connsiteX6" fmla="*/ 300496 w 4115574"/>
              <a:gd name="connsiteY6" fmla="*/ 1733496 h 1733496"/>
              <a:gd name="connsiteX7" fmla="*/ 11574 w 4115574"/>
              <a:gd name="connsiteY7" fmla="*/ 1444574 h 1733496"/>
              <a:gd name="connsiteX8" fmla="*/ 0 w 4115574"/>
              <a:gd name="connsiteY8" fmla="*/ 161600 h 1733496"/>
              <a:gd name="connsiteX0" fmla="*/ 0 w 4115574"/>
              <a:gd name="connsiteY0" fmla="*/ 161600 h 1733496"/>
              <a:gd name="connsiteX1" fmla="*/ 300496 w 4115574"/>
              <a:gd name="connsiteY1" fmla="*/ 0 h 1733496"/>
              <a:gd name="connsiteX2" fmla="*/ 3930824 w 4115574"/>
              <a:gd name="connsiteY2" fmla="*/ 0 h 1733496"/>
              <a:gd name="connsiteX3" fmla="*/ 4115574 w 4115574"/>
              <a:gd name="connsiteY3" fmla="*/ 288922 h 1733496"/>
              <a:gd name="connsiteX4" fmla="*/ 4115574 w 4115574"/>
              <a:gd name="connsiteY4" fmla="*/ 1444574 h 1733496"/>
              <a:gd name="connsiteX5" fmla="*/ 3826652 w 4115574"/>
              <a:gd name="connsiteY5" fmla="*/ 1733496 h 1733496"/>
              <a:gd name="connsiteX6" fmla="*/ 300496 w 4115574"/>
              <a:gd name="connsiteY6" fmla="*/ 1733496 h 1733496"/>
              <a:gd name="connsiteX7" fmla="*/ 11574 w 4115574"/>
              <a:gd name="connsiteY7" fmla="*/ 1444574 h 1733496"/>
              <a:gd name="connsiteX8" fmla="*/ 0 w 4115574"/>
              <a:gd name="connsiteY8" fmla="*/ 161600 h 1733496"/>
              <a:gd name="connsiteX0" fmla="*/ 0 w 4115574"/>
              <a:gd name="connsiteY0" fmla="*/ 161600 h 1733496"/>
              <a:gd name="connsiteX1" fmla="*/ 300496 w 4115574"/>
              <a:gd name="connsiteY1" fmla="*/ 0 h 1733496"/>
              <a:gd name="connsiteX2" fmla="*/ 3930824 w 4115574"/>
              <a:gd name="connsiteY2" fmla="*/ 0 h 1733496"/>
              <a:gd name="connsiteX3" fmla="*/ 4115574 w 4115574"/>
              <a:gd name="connsiteY3" fmla="*/ 288922 h 1733496"/>
              <a:gd name="connsiteX4" fmla="*/ 4115574 w 4115574"/>
              <a:gd name="connsiteY4" fmla="*/ 1571895 h 1733496"/>
              <a:gd name="connsiteX5" fmla="*/ 3826652 w 4115574"/>
              <a:gd name="connsiteY5" fmla="*/ 1733496 h 1733496"/>
              <a:gd name="connsiteX6" fmla="*/ 300496 w 4115574"/>
              <a:gd name="connsiteY6" fmla="*/ 1733496 h 1733496"/>
              <a:gd name="connsiteX7" fmla="*/ 11574 w 4115574"/>
              <a:gd name="connsiteY7" fmla="*/ 1444574 h 1733496"/>
              <a:gd name="connsiteX8" fmla="*/ 0 w 4115574"/>
              <a:gd name="connsiteY8" fmla="*/ 161600 h 1733496"/>
              <a:gd name="connsiteX0" fmla="*/ 0 w 4115574"/>
              <a:gd name="connsiteY0" fmla="*/ 161600 h 1733496"/>
              <a:gd name="connsiteX1" fmla="*/ 300496 w 4115574"/>
              <a:gd name="connsiteY1" fmla="*/ 0 h 1733496"/>
              <a:gd name="connsiteX2" fmla="*/ 3930824 w 4115574"/>
              <a:gd name="connsiteY2" fmla="*/ 0 h 1733496"/>
              <a:gd name="connsiteX3" fmla="*/ 4115574 w 4115574"/>
              <a:gd name="connsiteY3" fmla="*/ 288922 h 1733496"/>
              <a:gd name="connsiteX4" fmla="*/ 4115574 w 4115574"/>
              <a:gd name="connsiteY4" fmla="*/ 1571895 h 1733496"/>
              <a:gd name="connsiteX5" fmla="*/ 3826652 w 4115574"/>
              <a:gd name="connsiteY5" fmla="*/ 1733496 h 1733496"/>
              <a:gd name="connsiteX6" fmla="*/ 149601 w 4115574"/>
              <a:gd name="connsiteY6" fmla="*/ 1721921 h 1733496"/>
              <a:gd name="connsiteX7" fmla="*/ 11574 w 4115574"/>
              <a:gd name="connsiteY7" fmla="*/ 1444574 h 1733496"/>
              <a:gd name="connsiteX8" fmla="*/ 0 w 4115574"/>
              <a:gd name="connsiteY8" fmla="*/ 161600 h 1733496"/>
              <a:gd name="connsiteX0" fmla="*/ 0 w 4115574"/>
              <a:gd name="connsiteY0" fmla="*/ 126840 h 1737038"/>
              <a:gd name="connsiteX1" fmla="*/ 300496 w 4115574"/>
              <a:gd name="connsiteY1" fmla="*/ 3542 h 1737038"/>
              <a:gd name="connsiteX2" fmla="*/ 3930824 w 4115574"/>
              <a:gd name="connsiteY2" fmla="*/ 3542 h 1737038"/>
              <a:gd name="connsiteX3" fmla="*/ 4115574 w 4115574"/>
              <a:gd name="connsiteY3" fmla="*/ 292464 h 1737038"/>
              <a:gd name="connsiteX4" fmla="*/ 4115574 w 4115574"/>
              <a:gd name="connsiteY4" fmla="*/ 1575437 h 1737038"/>
              <a:gd name="connsiteX5" fmla="*/ 3826652 w 4115574"/>
              <a:gd name="connsiteY5" fmla="*/ 1737038 h 1737038"/>
              <a:gd name="connsiteX6" fmla="*/ 149601 w 4115574"/>
              <a:gd name="connsiteY6" fmla="*/ 1725463 h 1737038"/>
              <a:gd name="connsiteX7" fmla="*/ 11574 w 4115574"/>
              <a:gd name="connsiteY7" fmla="*/ 1448116 h 1737038"/>
              <a:gd name="connsiteX8" fmla="*/ 0 w 4115574"/>
              <a:gd name="connsiteY8" fmla="*/ 126840 h 17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15574" h="1737038">
                <a:moveTo>
                  <a:pt x="0" y="126840"/>
                </a:moveTo>
                <a:cubicBezTo>
                  <a:pt x="0" y="-32727"/>
                  <a:pt x="140929" y="3542"/>
                  <a:pt x="300496" y="3542"/>
                </a:cubicBezTo>
                <a:lnTo>
                  <a:pt x="3930824" y="3542"/>
                </a:lnTo>
                <a:cubicBezTo>
                  <a:pt x="4090391" y="3542"/>
                  <a:pt x="4115574" y="132897"/>
                  <a:pt x="4115574" y="292464"/>
                </a:cubicBezTo>
                <a:lnTo>
                  <a:pt x="4115574" y="1575437"/>
                </a:lnTo>
                <a:cubicBezTo>
                  <a:pt x="4115574" y="1735004"/>
                  <a:pt x="3986219" y="1737038"/>
                  <a:pt x="3826652" y="1737038"/>
                </a:cubicBezTo>
                <a:lnTo>
                  <a:pt x="149601" y="1725463"/>
                </a:lnTo>
                <a:cubicBezTo>
                  <a:pt x="-9966" y="1725463"/>
                  <a:pt x="11574" y="1607683"/>
                  <a:pt x="11574" y="1448116"/>
                </a:cubicBezTo>
                <a:cubicBezTo>
                  <a:pt x="11574" y="1062899"/>
                  <a:pt x="0" y="512057"/>
                  <a:pt x="0" y="12684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MA" sz="2400" b="1" dirty="0">
              <a:latin typeface="Tw Cen MT" panose="020B06020201040206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6C3324-2225-B176-E1FD-55EB8F7DED1A}"/>
              </a:ext>
            </a:extLst>
          </p:cNvPr>
          <p:cNvSpPr txBox="1"/>
          <p:nvPr/>
        </p:nvSpPr>
        <p:spPr>
          <a:xfrm>
            <a:off x="5760914" y="3437325"/>
            <a:ext cx="3519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1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DEATH CAUSES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B81C584-B800-8B70-FDA9-11668ED28B6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22" y="3467233"/>
            <a:ext cx="223545" cy="23191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2BA2B21-CB7E-A76C-141C-558FA8B9016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520" y="818682"/>
            <a:ext cx="276999" cy="27699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818A1A-CCCB-6813-72C0-AABFED2365F7}"/>
              </a:ext>
            </a:extLst>
          </p:cNvPr>
          <p:cNvSpPr/>
          <p:nvPr/>
        </p:nvSpPr>
        <p:spPr>
          <a:xfrm>
            <a:off x="10960115" y="34362"/>
            <a:ext cx="1188000" cy="2844052"/>
          </a:xfrm>
          <a:custGeom>
            <a:avLst/>
            <a:gdLst>
              <a:gd name="connsiteX0" fmla="*/ 0 w 1188000"/>
              <a:gd name="connsiteY0" fmla="*/ 198004 h 2818631"/>
              <a:gd name="connsiteX1" fmla="*/ 198004 w 1188000"/>
              <a:gd name="connsiteY1" fmla="*/ 0 h 2818631"/>
              <a:gd name="connsiteX2" fmla="*/ 989996 w 1188000"/>
              <a:gd name="connsiteY2" fmla="*/ 0 h 2818631"/>
              <a:gd name="connsiteX3" fmla="*/ 1188000 w 1188000"/>
              <a:gd name="connsiteY3" fmla="*/ 198004 h 2818631"/>
              <a:gd name="connsiteX4" fmla="*/ 1188000 w 1188000"/>
              <a:gd name="connsiteY4" fmla="*/ 2620627 h 2818631"/>
              <a:gd name="connsiteX5" fmla="*/ 989996 w 1188000"/>
              <a:gd name="connsiteY5" fmla="*/ 2818631 h 2818631"/>
              <a:gd name="connsiteX6" fmla="*/ 198004 w 1188000"/>
              <a:gd name="connsiteY6" fmla="*/ 2818631 h 2818631"/>
              <a:gd name="connsiteX7" fmla="*/ 0 w 1188000"/>
              <a:gd name="connsiteY7" fmla="*/ 2620627 h 2818631"/>
              <a:gd name="connsiteX8" fmla="*/ 0 w 1188000"/>
              <a:gd name="connsiteY8" fmla="*/ 198004 h 2818631"/>
              <a:gd name="connsiteX0" fmla="*/ 0 w 1188000"/>
              <a:gd name="connsiteY0" fmla="*/ 198004 h 2818631"/>
              <a:gd name="connsiteX1" fmla="*/ 198004 w 1188000"/>
              <a:gd name="connsiteY1" fmla="*/ 0 h 2818631"/>
              <a:gd name="connsiteX2" fmla="*/ 1056671 w 1188000"/>
              <a:gd name="connsiteY2" fmla="*/ 0 h 2818631"/>
              <a:gd name="connsiteX3" fmla="*/ 1188000 w 1188000"/>
              <a:gd name="connsiteY3" fmla="*/ 198004 h 2818631"/>
              <a:gd name="connsiteX4" fmla="*/ 1188000 w 1188000"/>
              <a:gd name="connsiteY4" fmla="*/ 2620627 h 2818631"/>
              <a:gd name="connsiteX5" fmla="*/ 989996 w 1188000"/>
              <a:gd name="connsiteY5" fmla="*/ 2818631 h 2818631"/>
              <a:gd name="connsiteX6" fmla="*/ 198004 w 1188000"/>
              <a:gd name="connsiteY6" fmla="*/ 2818631 h 2818631"/>
              <a:gd name="connsiteX7" fmla="*/ 0 w 1188000"/>
              <a:gd name="connsiteY7" fmla="*/ 2620627 h 2818631"/>
              <a:gd name="connsiteX8" fmla="*/ 0 w 1188000"/>
              <a:gd name="connsiteY8" fmla="*/ 198004 h 2818631"/>
              <a:gd name="connsiteX0" fmla="*/ 0 w 1188000"/>
              <a:gd name="connsiteY0" fmla="*/ 150804 h 2818631"/>
              <a:gd name="connsiteX1" fmla="*/ 198004 w 1188000"/>
              <a:gd name="connsiteY1" fmla="*/ 0 h 2818631"/>
              <a:gd name="connsiteX2" fmla="*/ 1056671 w 1188000"/>
              <a:gd name="connsiteY2" fmla="*/ 0 h 2818631"/>
              <a:gd name="connsiteX3" fmla="*/ 1188000 w 1188000"/>
              <a:gd name="connsiteY3" fmla="*/ 198004 h 2818631"/>
              <a:gd name="connsiteX4" fmla="*/ 1188000 w 1188000"/>
              <a:gd name="connsiteY4" fmla="*/ 2620627 h 2818631"/>
              <a:gd name="connsiteX5" fmla="*/ 989996 w 1188000"/>
              <a:gd name="connsiteY5" fmla="*/ 2818631 h 2818631"/>
              <a:gd name="connsiteX6" fmla="*/ 198004 w 1188000"/>
              <a:gd name="connsiteY6" fmla="*/ 2818631 h 2818631"/>
              <a:gd name="connsiteX7" fmla="*/ 0 w 1188000"/>
              <a:gd name="connsiteY7" fmla="*/ 2620627 h 2818631"/>
              <a:gd name="connsiteX8" fmla="*/ 0 w 1188000"/>
              <a:gd name="connsiteY8" fmla="*/ 150804 h 2818631"/>
              <a:gd name="connsiteX0" fmla="*/ 0 w 1188000"/>
              <a:gd name="connsiteY0" fmla="*/ 113044 h 2818631"/>
              <a:gd name="connsiteX1" fmla="*/ 198004 w 1188000"/>
              <a:gd name="connsiteY1" fmla="*/ 0 h 2818631"/>
              <a:gd name="connsiteX2" fmla="*/ 1056671 w 1188000"/>
              <a:gd name="connsiteY2" fmla="*/ 0 h 2818631"/>
              <a:gd name="connsiteX3" fmla="*/ 1188000 w 1188000"/>
              <a:gd name="connsiteY3" fmla="*/ 198004 h 2818631"/>
              <a:gd name="connsiteX4" fmla="*/ 1188000 w 1188000"/>
              <a:gd name="connsiteY4" fmla="*/ 2620627 h 2818631"/>
              <a:gd name="connsiteX5" fmla="*/ 989996 w 1188000"/>
              <a:gd name="connsiteY5" fmla="*/ 2818631 h 2818631"/>
              <a:gd name="connsiteX6" fmla="*/ 198004 w 1188000"/>
              <a:gd name="connsiteY6" fmla="*/ 2818631 h 2818631"/>
              <a:gd name="connsiteX7" fmla="*/ 0 w 1188000"/>
              <a:gd name="connsiteY7" fmla="*/ 2620627 h 2818631"/>
              <a:gd name="connsiteX8" fmla="*/ 0 w 1188000"/>
              <a:gd name="connsiteY8" fmla="*/ 113044 h 2818631"/>
              <a:gd name="connsiteX0" fmla="*/ 0 w 1188000"/>
              <a:gd name="connsiteY0" fmla="*/ 113044 h 2818631"/>
              <a:gd name="connsiteX1" fmla="*/ 198004 w 1188000"/>
              <a:gd name="connsiteY1" fmla="*/ 0 h 2818631"/>
              <a:gd name="connsiteX2" fmla="*/ 1056671 w 1188000"/>
              <a:gd name="connsiteY2" fmla="*/ 0 h 2818631"/>
              <a:gd name="connsiteX3" fmla="*/ 1188000 w 1188000"/>
              <a:gd name="connsiteY3" fmla="*/ 160244 h 2818631"/>
              <a:gd name="connsiteX4" fmla="*/ 1188000 w 1188000"/>
              <a:gd name="connsiteY4" fmla="*/ 2620627 h 2818631"/>
              <a:gd name="connsiteX5" fmla="*/ 989996 w 1188000"/>
              <a:gd name="connsiteY5" fmla="*/ 2818631 h 2818631"/>
              <a:gd name="connsiteX6" fmla="*/ 198004 w 1188000"/>
              <a:gd name="connsiteY6" fmla="*/ 2818631 h 2818631"/>
              <a:gd name="connsiteX7" fmla="*/ 0 w 1188000"/>
              <a:gd name="connsiteY7" fmla="*/ 2620627 h 2818631"/>
              <a:gd name="connsiteX8" fmla="*/ 0 w 1188000"/>
              <a:gd name="connsiteY8" fmla="*/ 113044 h 2818631"/>
              <a:gd name="connsiteX0" fmla="*/ 0 w 1188000"/>
              <a:gd name="connsiteY0" fmla="*/ 113044 h 2818683"/>
              <a:gd name="connsiteX1" fmla="*/ 198004 w 1188000"/>
              <a:gd name="connsiteY1" fmla="*/ 0 h 2818683"/>
              <a:gd name="connsiteX2" fmla="*/ 1056671 w 1188000"/>
              <a:gd name="connsiteY2" fmla="*/ 0 h 2818683"/>
              <a:gd name="connsiteX3" fmla="*/ 1188000 w 1188000"/>
              <a:gd name="connsiteY3" fmla="*/ 160244 h 2818683"/>
              <a:gd name="connsiteX4" fmla="*/ 1188000 w 1188000"/>
              <a:gd name="connsiteY4" fmla="*/ 2620627 h 2818683"/>
              <a:gd name="connsiteX5" fmla="*/ 989996 w 1188000"/>
              <a:gd name="connsiteY5" fmla="*/ 2818631 h 2818683"/>
              <a:gd name="connsiteX6" fmla="*/ 198004 w 1188000"/>
              <a:gd name="connsiteY6" fmla="*/ 2818631 h 2818683"/>
              <a:gd name="connsiteX7" fmla="*/ 0 w 1188000"/>
              <a:gd name="connsiteY7" fmla="*/ 2715027 h 2818683"/>
              <a:gd name="connsiteX8" fmla="*/ 0 w 1188000"/>
              <a:gd name="connsiteY8" fmla="*/ 113044 h 2818683"/>
              <a:gd name="connsiteX0" fmla="*/ 0 w 1188000"/>
              <a:gd name="connsiteY0" fmla="*/ 113044 h 2818683"/>
              <a:gd name="connsiteX1" fmla="*/ 198004 w 1188000"/>
              <a:gd name="connsiteY1" fmla="*/ 0 h 2818683"/>
              <a:gd name="connsiteX2" fmla="*/ 1056671 w 1188000"/>
              <a:gd name="connsiteY2" fmla="*/ 0 h 2818683"/>
              <a:gd name="connsiteX3" fmla="*/ 1188000 w 1188000"/>
              <a:gd name="connsiteY3" fmla="*/ 160244 h 2818683"/>
              <a:gd name="connsiteX4" fmla="*/ 1188000 w 1188000"/>
              <a:gd name="connsiteY4" fmla="*/ 2696148 h 2818683"/>
              <a:gd name="connsiteX5" fmla="*/ 989996 w 1188000"/>
              <a:gd name="connsiteY5" fmla="*/ 2818631 h 2818683"/>
              <a:gd name="connsiteX6" fmla="*/ 198004 w 1188000"/>
              <a:gd name="connsiteY6" fmla="*/ 2818631 h 2818683"/>
              <a:gd name="connsiteX7" fmla="*/ 0 w 1188000"/>
              <a:gd name="connsiteY7" fmla="*/ 2715027 h 2818683"/>
              <a:gd name="connsiteX8" fmla="*/ 0 w 1188000"/>
              <a:gd name="connsiteY8" fmla="*/ 113044 h 2818683"/>
              <a:gd name="connsiteX0" fmla="*/ 0 w 1188000"/>
              <a:gd name="connsiteY0" fmla="*/ 113044 h 2818683"/>
              <a:gd name="connsiteX1" fmla="*/ 198004 w 1188000"/>
              <a:gd name="connsiteY1" fmla="*/ 0 h 2818683"/>
              <a:gd name="connsiteX2" fmla="*/ 1056671 w 1188000"/>
              <a:gd name="connsiteY2" fmla="*/ 0 h 2818683"/>
              <a:gd name="connsiteX3" fmla="*/ 1188000 w 1188000"/>
              <a:gd name="connsiteY3" fmla="*/ 160244 h 2818683"/>
              <a:gd name="connsiteX4" fmla="*/ 1188000 w 1188000"/>
              <a:gd name="connsiteY4" fmla="*/ 2696148 h 2818683"/>
              <a:gd name="connsiteX5" fmla="*/ 1066196 w 1188000"/>
              <a:gd name="connsiteY5" fmla="*/ 2809191 h 2818683"/>
              <a:gd name="connsiteX6" fmla="*/ 198004 w 1188000"/>
              <a:gd name="connsiteY6" fmla="*/ 2818631 h 2818683"/>
              <a:gd name="connsiteX7" fmla="*/ 0 w 1188000"/>
              <a:gd name="connsiteY7" fmla="*/ 2715027 h 2818683"/>
              <a:gd name="connsiteX8" fmla="*/ 0 w 1188000"/>
              <a:gd name="connsiteY8" fmla="*/ 113044 h 2818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88000" h="2818683">
                <a:moveTo>
                  <a:pt x="0" y="113044"/>
                </a:moveTo>
                <a:cubicBezTo>
                  <a:pt x="0" y="3689"/>
                  <a:pt x="88649" y="0"/>
                  <a:pt x="198004" y="0"/>
                </a:cubicBezTo>
                <a:lnTo>
                  <a:pt x="1056671" y="0"/>
                </a:lnTo>
                <a:cubicBezTo>
                  <a:pt x="1166026" y="0"/>
                  <a:pt x="1188000" y="50889"/>
                  <a:pt x="1188000" y="160244"/>
                </a:cubicBezTo>
                <a:lnTo>
                  <a:pt x="1188000" y="2696148"/>
                </a:lnTo>
                <a:cubicBezTo>
                  <a:pt x="1188000" y="2805503"/>
                  <a:pt x="1175551" y="2809191"/>
                  <a:pt x="1066196" y="2809191"/>
                </a:cubicBezTo>
                <a:lnTo>
                  <a:pt x="198004" y="2818631"/>
                </a:lnTo>
                <a:cubicBezTo>
                  <a:pt x="88649" y="2818631"/>
                  <a:pt x="0" y="2824382"/>
                  <a:pt x="0" y="2715027"/>
                </a:cubicBezTo>
                <a:lnTo>
                  <a:pt x="0" y="113044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81C39F-5F7C-E0D1-2189-52D1B5E59343}"/>
              </a:ext>
            </a:extLst>
          </p:cNvPr>
          <p:cNvSpPr/>
          <p:nvPr/>
        </p:nvSpPr>
        <p:spPr>
          <a:xfrm>
            <a:off x="10971048" y="2917257"/>
            <a:ext cx="1197601" cy="3899708"/>
          </a:xfrm>
          <a:custGeom>
            <a:avLst/>
            <a:gdLst>
              <a:gd name="connsiteX0" fmla="*/ 0 w 1188000"/>
              <a:gd name="connsiteY0" fmla="*/ 198004 h 3890183"/>
              <a:gd name="connsiteX1" fmla="*/ 198004 w 1188000"/>
              <a:gd name="connsiteY1" fmla="*/ 0 h 3890183"/>
              <a:gd name="connsiteX2" fmla="*/ 989996 w 1188000"/>
              <a:gd name="connsiteY2" fmla="*/ 0 h 3890183"/>
              <a:gd name="connsiteX3" fmla="*/ 1188000 w 1188000"/>
              <a:gd name="connsiteY3" fmla="*/ 198004 h 3890183"/>
              <a:gd name="connsiteX4" fmla="*/ 1188000 w 1188000"/>
              <a:gd name="connsiteY4" fmla="*/ 3692179 h 3890183"/>
              <a:gd name="connsiteX5" fmla="*/ 989996 w 1188000"/>
              <a:gd name="connsiteY5" fmla="*/ 3890183 h 3890183"/>
              <a:gd name="connsiteX6" fmla="*/ 198004 w 1188000"/>
              <a:gd name="connsiteY6" fmla="*/ 3890183 h 3890183"/>
              <a:gd name="connsiteX7" fmla="*/ 0 w 1188000"/>
              <a:gd name="connsiteY7" fmla="*/ 3692179 h 3890183"/>
              <a:gd name="connsiteX8" fmla="*/ 0 w 1188000"/>
              <a:gd name="connsiteY8" fmla="*/ 198004 h 3890183"/>
              <a:gd name="connsiteX0" fmla="*/ 76 w 1188076"/>
              <a:gd name="connsiteY0" fmla="*/ 207529 h 3899708"/>
              <a:gd name="connsiteX1" fmla="*/ 102830 w 1188076"/>
              <a:gd name="connsiteY1" fmla="*/ 0 h 3899708"/>
              <a:gd name="connsiteX2" fmla="*/ 990072 w 1188076"/>
              <a:gd name="connsiteY2" fmla="*/ 9525 h 3899708"/>
              <a:gd name="connsiteX3" fmla="*/ 1188076 w 1188076"/>
              <a:gd name="connsiteY3" fmla="*/ 207529 h 3899708"/>
              <a:gd name="connsiteX4" fmla="*/ 1188076 w 1188076"/>
              <a:gd name="connsiteY4" fmla="*/ 3701704 h 3899708"/>
              <a:gd name="connsiteX5" fmla="*/ 990072 w 1188076"/>
              <a:gd name="connsiteY5" fmla="*/ 3899708 h 3899708"/>
              <a:gd name="connsiteX6" fmla="*/ 198080 w 1188076"/>
              <a:gd name="connsiteY6" fmla="*/ 3899708 h 3899708"/>
              <a:gd name="connsiteX7" fmla="*/ 76 w 1188076"/>
              <a:gd name="connsiteY7" fmla="*/ 3701704 h 3899708"/>
              <a:gd name="connsiteX8" fmla="*/ 76 w 1188076"/>
              <a:gd name="connsiteY8" fmla="*/ 207529 h 3899708"/>
              <a:gd name="connsiteX0" fmla="*/ 76 w 1188076"/>
              <a:gd name="connsiteY0" fmla="*/ 207529 h 3899708"/>
              <a:gd name="connsiteX1" fmla="*/ 102830 w 1188076"/>
              <a:gd name="connsiteY1" fmla="*/ 0 h 3899708"/>
              <a:gd name="connsiteX2" fmla="*/ 1075797 w 1188076"/>
              <a:gd name="connsiteY2" fmla="*/ 0 h 3899708"/>
              <a:gd name="connsiteX3" fmla="*/ 1188076 w 1188076"/>
              <a:gd name="connsiteY3" fmla="*/ 207529 h 3899708"/>
              <a:gd name="connsiteX4" fmla="*/ 1188076 w 1188076"/>
              <a:gd name="connsiteY4" fmla="*/ 3701704 h 3899708"/>
              <a:gd name="connsiteX5" fmla="*/ 990072 w 1188076"/>
              <a:gd name="connsiteY5" fmla="*/ 3899708 h 3899708"/>
              <a:gd name="connsiteX6" fmla="*/ 198080 w 1188076"/>
              <a:gd name="connsiteY6" fmla="*/ 3899708 h 3899708"/>
              <a:gd name="connsiteX7" fmla="*/ 76 w 1188076"/>
              <a:gd name="connsiteY7" fmla="*/ 3701704 h 3899708"/>
              <a:gd name="connsiteX8" fmla="*/ 76 w 1188076"/>
              <a:gd name="connsiteY8" fmla="*/ 207529 h 3899708"/>
              <a:gd name="connsiteX0" fmla="*/ 76 w 1197601"/>
              <a:gd name="connsiteY0" fmla="*/ 207529 h 3899708"/>
              <a:gd name="connsiteX1" fmla="*/ 102830 w 1197601"/>
              <a:gd name="connsiteY1" fmla="*/ 0 h 3899708"/>
              <a:gd name="connsiteX2" fmla="*/ 1075797 w 1197601"/>
              <a:gd name="connsiteY2" fmla="*/ 0 h 3899708"/>
              <a:gd name="connsiteX3" fmla="*/ 1188076 w 1197601"/>
              <a:gd name="connsiteY3" fmla="*/ 207529 h 3899708"/>
              <a:gd name="connsiteX4" fmla="*/ 1197601 w 1197601"/>
              <a:gd name="connsiteY4" fmla="*/ 3768379 h 3899708"/>
              <a:gd name="connsiteX5" fmla="*/ 990072 w 1197601"/>
              <a:gd name="connsiteY5" fmla="*/ 3899708 h 3899708"/>
              <a:gd name="connsiteX6" fmla="*/ 198080 w 1197601"/>
              <a:gd name="connsiteY6" fmla="*/ 3899708 h 3899708"/>
              <a:gd name="connsiteX7" fmla="*/ 76 w 1197601"/>
              <a:gd name="connsiteY7" fmla="*/ 3701704 h 3899708"/>
              <a:gd name="connsiteX8" fmla="*/ 76 w 1197601"/>
              <a:gd name="connsiteY8" fmla="*/ 207529 h 3899708"/>
              <a:gd name="connsiteX0" fmla="*/ 76 w 1197601"/>
              <a:gd name="connsiteY0" fmla="*/ 207529 h 3899708"/>
              <a:gd name="connsiteX1" fmla="*/ 102830 w 1197601"/>
              <a:gd name="connsiteY1" fmla="*/ 0 h 3899708"/>
              <a:gd name="connsiteX2" fmla="*/ 1075797 w 1197601"/>
              <a:gd name="connsiteY2" fmla="*/ 0 h 3899708"/>
              <a:gd name="connsiteX3" fmla="*/ 1188076 w 1197601"/>
              <a:gd name="connsiteY3" fmla="*/ 207529 h 3899708"/>
              <a:gd name="connsiteX4" fmla="*/ 1197601 w 1197601"/>
              <a:gd name="connsiteY4" fmla="*/ 3768379 h 3899708"/>
              <a:gd name="connsiteX5" fmla="*/ 990072 w 1197601"/>
              <a:gd name="connsiteY5" fmla="*/ 3899708 h 3899708"/>
              <a:gd name="connsiteX6" fmla="*/ 198080 w 1197601"/>
              <a:gd name="connsiteY6" fmla="*/ 3899708 h 3899708"/>
              <a:gd name="connsiteX7" fmla="*/ 9601 w 1197601"/>
              <a:gd name="connsiteY7" fmla="*/ 3739804 h 3899708"/>
              <a:gd name="connsiteX8" fmla="*/ 76 w 1197601"/>
              <a:gd name="connsiteY8" fmla="*/ 207529 h 3899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7601" h="3899708">
                <a:moveTo>
                  <a:pt x="76" y="207529"/>
                </a:moveTo>
                <a:cubicBezTo>
                  <a:pt x="76" y="98174"/>
                  <a:pt x="-6525" y="0"/>
                  <a:pt x="102830" y="0"/>
                </a:cubicBezTo>
                <a:lnTo>
                  <a:pt x="1075797" y="0"/>
                </a:lnTo>
                <a:cubicBezTo>
                  <a:pt x="1185152" y="0"/>
                  <a:pt x="1188076" y="98174"/>
                  <a:pt x="1188076" y="207529"/>
                </a:cubicBezTo>
                <a:lnTo>
                  <a:pt x="1197601" y="3768379"/>
                </a:lnTo>
                <a:cubicBezTo>
                  <a:pt x="1197601" y="3877734"/>
                  <a:pt x="1099427" y="3899708"/>
                  <a:pt x="990072" y="3899708"/>
                </a:cubicBezTo>
                <a:lnTo>
                  <a:pt x="198080" y="3899708"/>
                </a:lnTo>
                <a:cubicBezTo>
                  <a:pt x="88725" y="3899708"/>
                  <a:pt x="9601" y="3849159"/>
                  <a:pt x="9601" y="3739804"/>
                </a:cubicBezTo>
                <a:lnTo>
                  <a:pt x="76" y="207529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6EBAAA-AA68-1F2A-A81B-D77D454DAD0E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709" y="137107"/>
            <a:ext cx="228941" cy="22894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016282-BAFB-D2A5-2312-D9F1A55C47F2}"/>
              </a:ext>
            </a:extLst>
          </p:cNvPr>
          <p:cNvSpPr txBox="1"/>
          <p:nvPr/>
        </p:nvSpPr>
        <p:spPr>
          <a:xfrm>
            <a:off x="11041465" y="117646"/>
            <a:ext cx="1309279" cy="276999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MONTHS</a:t>
            </a:r>
            <a:endParaRPr lang="fr-MA" sz="14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C8FB959-FD8A-F2C4-D5E4-6C8EE5DE5F14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162" y="3038780"/>
            <a:ext cx="228488" cy="22848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1B8DFC1-FEF6-9B99-C9BE-CF62743F0C7B}"/>
              </a:ext>
            </a:extLst>
          </p:cNvPr>
          <p:cNvSpPr txBox="1"/>
          <p:nvPr/>
        </p:nvSpPr>
        <p:spPr>
          <a:xfrm>
            <a:off x="10999901" y="3017465"/>
            <a:ext cx="1309279" cy="276999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D</a:t>
            </a:r>
            <a:r>
              <a:rPr lang="fr-MA" sz="1200" b="1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AYS</a:t>
            </a:r>
            <a:endParaRPr lang="fr-MA" sz="1400" b="1" dirty="0">
              <a:solidFill>
                <a:schemeClr val="bg1">
                  <a:lumMod val="6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3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32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ayoub anhal</dc:creator>
  <cp:lastModifiedBy>ayoub anhal</cp:lastModifiedBy>
  <cp:revision>4</cp:revision>
  <dcterms:created xsi:type="dcterms:W3CDTF">2025-01-03T00:08:31Z</dcterms:created>
  <dcterms:modified xsi:type="dcterms:W3CDTF">2025-01-08T17:06:46Z</dcterms:modified>
</cp:coreProperties>
</file>