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7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6.xml"/><Relationship Id="rId32" Type="http://schemas.openxmlformats.org/officeDocument/2006/relationships/font" Target="fonts/Economica-italic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98bd468a_1_18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98bd468a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0511fbf6b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90511fbf6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01ffa1dde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901ffa1dd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01ffa1dde_0_1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01ffa1dd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c261b808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8fc261b8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fc261b80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fc261b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fc261b808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8fc261b8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fc261b808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8fc261b8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e46ae5dbd_2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8e46ae5dbd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c261b808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8fc261b8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7fc448515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7fc4485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fc261b808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8fc261b8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fc261b808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8fc261b8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fc261b808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8fc261b80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1c251fd1a_5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91c251fd1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0511fbf6b_0_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90511fbf6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e107504d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6e10750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c251fd1a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91c251fd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What? - CPUs, GPUs, TPUs</a:t>
            </a:r>
            <a:br>
              <a:rPr lang="en"/>
            </a:br>
            <a:br>
              <a:rPr lang="en"/>
            </a:br>
            <a:r>
              <a:rPr lang="en"/>
              <a:t>Why? </a:t>
            </a:r>
            <a:br>
              <a:rPr lang="en"/>
            </a:br>
            <a:br>
              <a:rPr lang="en"/>
            </a:br>
            <a:r>
              <a:rPr lang="en"/>
              <a:t>Where? - </a:t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1c251fd1a_0_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1c251fd1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1c251fd1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91c251f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1ffa1dd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901ffa1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1ffa1dde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901ffa1dd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01ffa1dde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901ffa1d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1ffa1dde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901ffa1dd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Csa5R12jYRg" TargetMode="External"/><Relationship Id="rId4" Type="http://schemas.openxmlformats.org/officeDocument/2006/relationships/image" Target="../media/image16.jp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AiyK0idr4uM" TargetMode="External"/><Relationship Id="rId5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fCVuiW9AFzY" TargetMode="External"/><Relationship Id="rId5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w3cub.com/tensorflow~python/tf/reshape/" TargetMode="External"/><Relationship Id="rId4" Type="http://schemas.openxmlformats.org/officeDocument/2006/relationships/hyperlink" Target="https://docs.w3cub.com/tensorflow~python/tf/squeeze/" TargetMode="External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dphi-official/Deep_Learning_Bootcamp/tree/master/Tensor_Operations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presentation/d/1aFh443T4jAy6LVUv5BwPFhlig7gAyq0IahAb4r-kd5Y/edit?usp=sharing" TargetMode="External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5450" y="20262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Welcome to Deep Learning Online Bootcamp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Day 3: Introduction to tf.Keras and Tensors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01550" y="2838150"/>
            <a:ext cx="89196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Now that we know why we’re using Tensorflow 2.0 and tf.keras, let’s get started with it!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3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Importing Tensorflow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43350" y="1272600"/>
            <a:ext cx="8026800" cy="4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Even if Tensorflow has been installed, we’ll always need to import it before use.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Within a Jupyter or Colab Notebook, you can import TensorFlow with a simple import statement. Just how we used np for numpy or pd for Pandas, we’ll be using tf for importing Tensorflow as shown below: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On running this cell, TensorFlow will be imported and available for your use!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4" name="Google Shape;154;p23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55" name="Google Shape;155;p23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6" name="Google Shape;15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725" y="3661699"/>
            <a:ext cx="4282550" cy="7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Check the version of Tensorflow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229200" y="975200"/>
            <a:ext cx="8685600" cy="5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Open a Jupyter Notebook/Google Colab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In a cell type and execute the following command: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Make sure the displayed version starts with 2 i.e ensure Tensorflow 2 has been installed.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Google Colab uses TensorFlow 2 by default. 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6" name="Google Shape;166;p2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67" name="Google Shape;167;p2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604" y="2504175"/>
            <a:ext cx="4396800" cy="1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12200" y="3166650"/>
            <a:ext cx="8919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6"/>
          <p:cNvSpPr txBox="1"/>
          <p:nvPr/>
        </p:nvSpPr>
        <p:spPr>
          <a:xfrm>
            <a:off x="1066800" y="170000"/>
            <a:ext cx="71934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Why should we study about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94500" y="1915550"/>
            <a:ext cx="83202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Tensors are the primary data structures used by neural networks (the building blocks of Deep Learning). 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And they are rather fascinating as well!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In neural networks transformations, input, output etc are performed via tensors.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are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Part 1: Introducing tensors for deep learning and neural network programming.&#10;&#10;Jeremy's Ted talk: https://www.youtube.com/watch?v=t4kyRyKyOpo&#10;fast.ai: http://www.fast.ai/&#10;&#10;🕒🦎 VIDEO SECTIONS 🦎🕒&#10;&#10;00:00 Welcome to DEEPLIZARD - Go to deeplizard.com for learning resources&#10;00:30 Help deeplizard add video timestamps - See example in the description&#10;05:36 Collective Intelligence and the DEEPLIZARD HIVEMIND&#10;&#10;💥🦎 DEEPLIZARD COMMUNITY RESOURCES 🦎💥&#10;    &#10;👋 Hey, we're Chris and Mandy, the creators of deeplizard!&#10;👀 CHECK OUT OUR VLOG:&#10;🔗 https://youtube.com/deeplizardvlog&#10;&#10;👉 Check out the blog post and other resources for this video:&#10;🔗 https://deeplizard.com/learn/video/Csa5R12jYRg&#10;&#10;💻 DOWNLOAD ACCESS TO CODE FILES &#10;🤖 Available for members of the deeplizard hivemind:&#10;🔗 https://deeplizard.com/resources&#10;&#10;🧠 Support collective intelligence, join the deeplizard hivemind:&#10;🔗 https://deeplizard.com/hivemind&#10;&#10;🤜 Support collective intelligence, create a quiz question for this video:&#10;🔗 https://deeplizard.com/create-quiz-question&#10;&#10;🚀 Boost collective intelligence by sharing this video on social media!&#10;&#10;❤️🦎 Special thanks to the following polymaths of the deeplizard hivemind:&#10;Tammy&#10;Prash&#10;Guy Payeur&#10;&#10;👀 Follow deeplizard:&#10;Our vlog: https://youtube.com/deeplizardvlog&#10;Facebook: https://facebook.com/deeplizard&#10;Instagram: https://instagram.com/deeplizard&#10;Twitter: https://twitter.com/deeplizard&#10;Patreon: https://patreon.com/deeplizard&#10;YouTube: https://youtube.com/deeplizard&#10;&#10;🎓 Deep Learning with deeplizard:&#10;Fundamental Concepts - https://deeplizard.com/learn/video/gZmobeGL0Yg&#10;Beginner Code - https://deeplizard.com/learn/video/RznKVRTFkBY&#10;Intermediate Code - https://deeplizard.com/learn/video/v5cngxo4mIg&#10;Advanced Deep RL - https://deeplizard.com/learn/video/nyjbcRQ-uQ8&#10;&#10;🎓 Other Courses:&#10;Data Science - https://deeplizard.com/learn/video/d11chG7Z-xk&#10;Trading - https://deeplizard.com/learn/video/ZpfCK_uHL9Y&#10;&#10;🛒 Check out products deeplizard recommends on Amazon:&#10;🔗 https://amazon.com/shop/deeplizard&#10;&#10;📕 Get a FREE 30-day Audible trial and 2 FREE audio books using deeplizard’s link:&#10;🔗 https://amzn.to/2yoqWRn&#10;&#10;🎵 deeplizard uses music by Kevin MacLeod&#10;🔗 https://youtube.com/channel/UCSZXFhRIx6b0dFX3xS8L1yQ&#10;🔗 http://incompetech.com/&#10;&#10;❤️ Please use the knowledge gained from deeplizard content for good, not evil." id="191" name="Google Shape;191;p27" title="Tensors Explained - Data Structures of Deep Learn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900" y="923725"/>
            <a:ext cx="6680700" cy="501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93" name="Google Shape;193;p2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4" name="Google Shape;19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are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79125" y="1120225"/>
            <a:ext cx="79755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Tensors are multi-dimensional arrays with a uniform type (called a dtype).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If you're familiar with NumPy, tensors are (kind of) like np.arrays.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All tensors are immutable like Python numbers and strings i.e you can never update the contents of a tensor, only create a new one.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are Tensors?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579125" y="1120225"/>
            <a:ext cx="79755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As you can see in the figure, the first 3 ranks of Tensors have special names that you might have encountered in the past.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Rank 0 tensor -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Scalar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Rank 1 tensor -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Vector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Rank 2 tensor -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Matrix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The tensors with ranks more than 2 are simply called ‘ Tensor ’.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9919" l="0" r="0" t="8574"/>
          <a:stretch/>
        </p:blipFill>
        <p:spPr>
          <a:xfrm>
            <a:off x="909461" y="3742575"/>
            <a:ext cx="7243576" cy="29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3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0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Understanding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Tensor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229200" y="1120226"/>
            <a:ext cx="8685600" cy="53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						</a:t>
            </a:r>
            <a:endParaRPr sz="1900">
              <a:solidFill>
                <a:srgbClr val="FF0000"/>
              </a:solidFill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13" y="1120213"/>
            <a:ext cx="747712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188" y="3968200"/>
            <a:ext cx="29241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1"/>
          <p:cNvSpPr txBox="1"/>
          <p:nvPr/>
        </p:nvSpPr>
        <p:spPr>
          <a:xfrm>
            <a:off x="1107450" y="170000"/>
            <a:ext cx="6959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How is the tensor shape important?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635000" y="1501225"/>
            <a:ext cx="8051100" cy="4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Our networks operate on tensors, after all, and this is why understanding a tensor’s shape and the available reshaping operations are super important.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Let’s learn about the shape and the methods of reshaping tensors in the 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next 2 videos.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D9EAD3"/>
                </a:highlight>
                <a:latin typeface="Open Sans"/>
                <a:ea typeface="Open Sans"/>
                <a:cs typeface="Open Sans"/>
                <a:sym typeface="Open Sans"/>
              </a:rPr>
              <a:t>Note: </a:t>
            </a:r>
            <a:r>
              <a:rPr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These videos involve some </a:t>
            </a:r>
            <a:r>
              <a:rPr b="1"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syntax of PyTorch but not to worry</a:t>
            </a:r>
            <a:r>
              <a:rPr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, the </a:t>
            </a:r>
            <a:r>
              <a:rPr b="1"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concepts remain the same</a:t>
            </a:r>
            <a:r>
              <a:rPr lang="en" sz="2200">
                <a:highlight>
                  <a:srgbClr val="EFEFEF"/>
                </a:highlight>
                <a:latin typeface="Open Sans"/>
                <a:ea typeface="Open Sans"/>
                <a:cs typeface="Open Sans"/>
                <a:sym typeface="Open Sans"/>
              </a:rPr>
              <a:t> regardless of the framework! We have added a practical implementation of it in tensorflow provided in the github repository.</a:t>
            </a:r>
            <a:endParaRPr sz="2200">
              <a:highlight>
                <a:srgbClr val="EFEFE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7" name="Google Shape;67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89800" y="2244050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TensorFlow, Keras &amp; tf.keras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420712" y="2244053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Setting up TensorFlow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435162" y="4110078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Tensors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2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Rank, Axes and Shape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237" name="Google Shape;237;p32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38" name="Google Shape;238;p32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9" name="Google Shape;23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Part 2: Introducing tensors for deep learning and neural network programming.&#10;&#10;fast.ai: http://www.fast.ai/&#10;&#10;🕒🦎 VIDEO SECTIONS 🦎🕒&#10;&#10;00:00 Welcome to DEEPLIZARD - Go to deeplizard.com for learning resources&#10;00:30 Help deeplizard add video timestamps - See example in the description&#10;09:34 Collective Intelligence and the DEEPLIZARD HIVEMIND&#10;&#10;💥🦎 DEEPLIZARD COMMUNITY RESOURCES 🦎💥&#10;    &#10;👋 Hey, we're Chris and Mandy, the creators of deeplizard!&#10;👀 CHECK OUT OUR VLOG:&#10;🔗 https://youtube.com/deeplizardvlog&#10;&#10;👉 Check out the blog post and other resources for this video:&#10;🔗 https://deeplizard.com/learn/video/AiyK0idr4uM&#10;&#10;💻 DOWNLOAD ACCESS TO CODE FILES &#10;🤖 Available for members of the deeplizard hivemind:&#10;🔗 https://deeplizard.com/resources&#10;&#10;🧠 Support collective intelligence, join the deeplizard hivemind:&#10;🔗 https://deeplizard.com/hivemind&#10;&#10;🤜 Support collective intelligence, create a quiz question for this video:&#10;🔗 https://deeplizard.com/create-quiz-question&#10;&#10;🚀 Boost collective intelligence by sharing this video on social media!&#10;&#10;❤️🦎 Special thanks to the following polymaths of the deeplizard hivemind:&#10;Tammy&#10;Prash&#10;Guy Payeur&#10;&#10;👀 Follow deeplizard:&#10;Our vlog: https://youtube.com/deeplizardvlog&#10;Facebook: https://facebook.com/deeplizard&#10;Instagram: https://instagram.com/deeplizard&#10;Twitter: https://twitter.com/deeplizard&#10;Patreon: https://patreon.com/deeplizard&#10;YouTube: https://youtube.com/deeplizard&#10;&#10;🎓 Deep Learning with deeplizard:&#10;Fundamental Concepts - https://deeplizard.com/learn/video/gZmobeGL0Yg&#10;Beginner Code - https://deeplizard.com/learn/video/RznKVRTFkBY&#10;Intermediate Code - https://deeplizard.com/learn/video/v5cngxo4mIg&#10;Advanced Deep RL - https://deeplizard.com/learn/video/nyjbcRQ-uQ8&#10;&#10;🎓 Other Courses:&#10;Data Science - https://deeplizard.com/learn/video/d11chG7Z-xk&#10;Trading - https://deeplizard.com/learn/video/ZpfCK_uHL9Y&#10;&#10;🛒 Check out products deeplizard recommends on Amazon:&#10;🔗 https://amazon.com/shop/deeplizard&#10;&#10;📕 Get a FREE 30-day Audible trial and 2 FREE audio books using deeplizard’s link:&#10;🔗 https://amzn.to/2yoqWRn&#10;&#10;🎵 deeplizard uses music by Kevin MacLeod&#10;🔗 https://youtube.com/channel/UCSZXFhRIx6b0dFX3xS8L1yQ&#10;🔗 http://incompetech.com/&#10;&#10;❤️ Please use the knowledge gained from deeplizard content for good, not evil." id="240" name="Google Shape;240;p32" title="Rank, Axes, and Shape Explained - Tensors for Deep Learni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650" y="925325"/>
            <a:ext cx="6711833" cy="50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3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Reshape, Squeeze and Flatten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248" name="Google Shape;248;p33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49" name="Google Shape;249;p33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0" name="Google Shape;25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Tensors for neural network programming and deep learning with PyTorch. A deeper look into the tensor reshaping options like flattening, squeezing, and unsqueezing. &#10;&#10;Ted talk: https://youtu.be/aR5N2Jl8k14&#10;fast.ai: http://www.fast.ai/&#10;&#10;🕒🦎 VIDEO SECTIONS 🦎🕒&#10;&#10;00:00 Welcome to DEEPLIZARD - Go to deeplizard.com for learning resources&#10;00:30 Help deeplizard add video timestamps - See example in the description&#10;09:49 Collective Intelligence and the DEEPLIZARD HIVEMIND&#10;&#10;💥🦎 DEEPLIZARD COMMUNITY RESOURCES 🦎💥&#10;    &#10;👋 Hey, we're Chris and Mandy, the creators of deeplizard!&#10;👀 CHECK OUT OUR VLOG:&#10;🔗 https://youtube.com/deeplizardvlog&#10;&#10;👉 Check out the blog post and other resources for this video:&#10;🔗 https://deeplizard.com/learn/video/fCVuiW9AFzY&#10;&#10;💻 DOWNLOAD ACCESS TO CODE FILES &#10;🤖 Available for members of the deeplizard hivemind:&#10;🔗 https://deeplizard.com/resources&#10;&#10;🧠 Support collective intelligence, join the deeplizard hivemind:&#10;🔗 https://deeplizard.com/hivemind&#10;&#10;🤜 Support collective intelligence, create a quiz question for this video:&#10;🔗 https://deeplizard.com/create-quiz-question&#10;&#10;🚀 Boost collective intelligence by sharing this video on social media!&#10;&#10;❤️🦎 Special thanks to the following polymaths of the deeplizard hivemind:&#10;Tammy&#10;Prash&#10;Guy Payeur&#10;&#10;👀 Follow deeplizard:&#10;Our vlog: https://youtube.com/deeplizardvlog&#10;Facebook: https://facebook.com/deeplizard&#10;Instagram: https://instagram.com/deeplizard&#10;Twitter: https://twitter.com/deeplizard&#10;Patreon: https://patreon.com/deeplizard&#10;YouTube: https://youtube.com/deeplizard&#10;&#10;🎓 Deep Learning with deeplizard:&#10;Fundamental Concepts - https://deeplizard.com/learn/video/gZmobeGL0Yg&#10;Beginner Code - https://deeplizard.com/learn/video/RznKVRTFkBY&#10;Intermediate Code - https://deeplizard.com/learn/video/v5cngxo4mIg&#10;Advanced Deep RL - https://deeplizard.com/learn/video/nyjbcRQ-uQ8&#10;&#10;🎓 Other Courses:&#10;Data Science - https://deeplizard.com/learn/video/d11chG7Z-xk&#10;Trading - https://deeplizard.com/learn/video/ZpfCK_uHL9Y&#10;&#10;🛒 Check out products deeplizard recommends on Amazon:&#10;🔗 https://amazon.com/shop/deeplizard&#10;&#10;📕 Get a FREE 30-day Audible trial and 2 FREE audio books using deeplizard’s link:&#10;🔗 https://amzn.to/2yoqWRn&#10;&#10;🎵 deeplizard uses music by Kevin MacLeod&#10;🔗 https://youtube.com/channel/UCSZXFhRIx6b0dFX3xS8L1yQ&#10;🔗 http://incompetech.com/&#10;&#10;❤️ Please use the knowledge gained from deeplizard content for good, not evil." id="251" name="Google Shape;251;p33" title="Flatten, Reshape, and Squeeze Explained - Tensors for Deep Learning with PyTorch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650" y="975206"/>
            <a:ext cx="6680700" cy="501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3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4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Additional Resources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 going through the below short resources from Tensorflow’s official documentation, you’ll notice the similarity between what you saw in the videos and what is implemented.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Reshape: </a:t>
            </a:r>
            <a:b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https://docs.w3cub.com/tensorflow~python/tf/reshape/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Squeeze: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https://docs.w3cub.com/tensorflow~python/tf/squeeze/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0" name="Google Shape;260;p3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61" name="Google Shape;261;p3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2" name="Google Shape;262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3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5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Let’s Practice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Operations Notebook: </a:t>
            </a:r>
            <a:b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https://github.com/dphi-official/Deep_Learning_Bootcamp/tree/master/Tensor_Operations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1" name="Google Shape;271;p3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72" name="Google Shape;272;p3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3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6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Slides Download Link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229200" y="1120213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can download this module from the below link: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https://docs.google.com/presentation/d/1aFh443T4jAy6LVUv5BwPFhlig7gAyq0IahAb4r-kd5Y/edit?usp=sharing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2" name="Google Shape;282;p36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83" name="Google Shape;283;p3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4" name="Google Shape;284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3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1" name="Google Shape;291;p3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92" name="Google Shape;292;p3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3" name="Google Shape;29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37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the day.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in the #help channel on Slack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0" y="170000"/>
            <a:ext cx="9228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TIP</a:t>
            </a:r>
            <a:endParaRPr sz="45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16150" y="3026400"/>
            <a:ext cx="7701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You </a:t>
            </a: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DON’T need to memorize</a:t>
            </a: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 the below jargons!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82" name="Google Shape;82;p15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12200" y="3166650"/>
            <a:ext cx="8919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TensorFlow, Keras, tf.keras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TensorFlow?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66850" y="1081400"/>
            <a:ext cx="86856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you are aware by now,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Tensorflow, is a deep learning library/framework open-sourced by Google.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It has grown to become one of the most loved and widely adopted ML platforms in the world.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TensorFlow community includes: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Researchers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Developers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Companies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325" y="4375900"/>
            <a:ext cx="2714625" cy="16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7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00" name="Google Shape;100;p17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1" name="Google Shape;10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1342013" y="162150"/>
            <a:ext cx="5574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&amp; Why Keras?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66850" y="2038225"/>
            <a:ext cx="8685600" cy="3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Keras is a deep learning API (a tool that enables two applications to exchange data among each other) written in Python.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runs on top of TensorFlow. 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was developed with a focus on enabling fast experimentation. Being able to go from idea to result as fast as possible is the key to doing good research.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111" name="Google Shape;111;p18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" name="Google Shape;11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6788" y="88200"/>
            <a:ext cx="805200" cy="8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&amp; Why tf.Keras?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78000" y="1672175"/>
            <a:ext cx="79065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tf.keras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a Tensorflow specific implementation of Keras. The name pre-fix “tf” itself says it is specific to TensorFlow framework.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Since tf.keras is a specific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implementation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TensorFlow, it has some advantages and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 for many TensorFlow specific features.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History/context: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so long ago, on September 30th, 2019, Tensorflow 2.0 was launched. After the launch, developers started promoting something called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tf.Keras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0"/>
          <p:cNvSpPr txBox="1"/>
          <p:nvPr/>
        </p:nvSpPr>
        <p:spPr>
          <a:xfrm>
            <a:off x="508450" y="170000"/>
            <a:ext cx="8220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Keras vs tf.Keras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50000" y="1063350"/>
            <a:ext cx="89097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would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suggest using TensorFlow 2.0 and tf.keras for future projects.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only you will enjoy the </a:t>
            </a: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speed and optimization 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TensorFlow 2.0, but you’ll also receive </a:t>
            </a: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 feature updates</a:t>
            </a:r>
            <a:r>
              <a:rPr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— the latest release of the keras package (v2.3.0) will be the last release to support multiple backends and feature updates. Moving forward, the keras package will receive only bug fixes.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17232" l="0" r="0" t="0"/>
          <a:stretch/>
        </p:blipFill>
        <p:spPr>
          <a:xfrm>
            <a:off x="2719150" y="4663437"/>
            <a:ext cx="3798600" cy="189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1"/>
          <p:cNvSpPr txBox="1"/>
          <p:nvPr/>
        </p:nvSpPr>
        <p:spPr>
          <a:xfrm>
            <a:off x="266850" y="170000"/>
            <a:ext cx="8685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Tensorflow 2.0 Ecosystem &amp; its use cases</a:t>
            </a:r>
            <a:endParaRPr sz="41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66850" y="1000700"/>
            <a:ext cx="8685600" cy="4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2.0 is not just a library, it’s an Ecosystem.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only you have the ability to train your own models using TensorFlow 2.0 and tf.keras, but you can now use: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Lite: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lightweight library for deploying models on mobile and embedded devices.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TensorFlow Extended: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end-to-end platform for preparing data, training, validating, and deploying models in large production environments.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2947" l="0" r="0" t="22425"/>
          <a:stretch/>
        </p:blipFill>
        <p:spPr>
          <a:xfrm>
            <a:off x="798176" y="3775475"/>
            <a:ext cx="7622952" cy="30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