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erif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erif-bold.fntdata"/><Relationship Id="rId12" Type="http://schemas.openxmlformats.org/officeDocument/2006/relationships/font" Target="fonts/RobotoSerif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erif-boldItalic.fntdata"/><Relationship Id="rId14" Type="http://schemas.openxmlformats.org/officeDocument/2006/relationships/font" Target="fonts/RobotoSerif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24b9a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24b9a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e24b9a4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e24b9a4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24b9a4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e24b9a4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e24b9a46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e24b9a4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e24b9a46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e24b9a4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e24b9a46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e24b9a46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97650" y="1289225"/>
            <a:ext cx="8095200" cy="9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/>
              <a:t>Multilabel French Text Classification</a:t>
            </a:r>
            <a:endParaRPr sz="3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310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Data Challenge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311700" y="2924750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 u="sng">
                <a:highlight>
                  <a:srgbClr val="FFFFFF"/>
                </a:highlight>
              </a:rPr>
              <a:t>Presented by:</a:t>
            </a:r>
            <a:endParaRPr i="1" sz="1100" u="sng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Ayoub Youssoufi	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Hatim Alouane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Yasser Zidani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197700" y="24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oboto Serif"/>
                <a:ea typeface="Roboto Serif"/>
                <a:cs typeface="Roboto Serif"/>
                <a:sym typeface="Roboto Serif"/>
              </a:rPr>
              <a:t>Data processing </a:t>
            </a:r>
            <a:endParaRPr sz="28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71475" y="1436950"/>
            <a:ext cx="7359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performing </a:t>
            </a:r>
            <a:r>
              <a:rPr lang="fr" sz="1600"/>
              <a:t>tokenization</a:t>
            </a:r>
            <a:r>
              <a:rPr lang="fr" sz="1600"/>
              <a:t> in the input data to get a list of tokens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 Stop words removal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Reducing the word forms with Stemming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Text normalization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Feature extraction with TF-IDF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211125" y="2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oboto Serif"/>
                <a:ea typeface="Roboto Serif"/>
                <a:cs typeface="Roboto Serif"/>
                <a:sym typeface="Roboto Serif"/>
              </a:rPr>
              <a:t>Model  : Camembert :</a:t>
            </a:r>
            <a:endParaRPr sz="28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590900" y="68490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1648" l="0" r="2752" t="1975"/>
          <a:stretch/>
        </p:blipFill>
        <p:spPr>
          <a:xfrm>
            <a:off x="1369725" y="821800"/>
            <a:ext cx="6634200" cy="3932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211125" y="27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oboto Serif"/>
                <a:ea typeface="Roboto Serif"/>
                <a:cs typeface="Roboto Serif"/>
                <a:sym typeface="Roboto Serif"/>
              </a:rPr>
              <a:t>Optimisation of parameters :</a:t>
            </a:r>
            <a:endParaRPr sz="28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704250" y="1611525"/>
            <a:ext cx="77355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To improve the model performance 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Learning rate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Batchsize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Length of  the </a:t>
            </a:r>
            <a:r>
              <a:rPr lang="fr" sz="1600"/>
              <a:t>embedding</a:t>
            </a:r>
            <a:r>
              <a:rPr lang="fr" sz="1600"/>
              <a:t>  inputs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 Reduce the gap between training loss and validation accuracy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211125" y="24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oboto Serif"/>
                <a:ea typeface="Roboto Serif"/>
                <a:cs typeface="Roboto Serif"/>
                <a:sym typeface="Roboto Serif"/>
              </a:rPr>
              <a:t>Results &amp; interpretation : </a:t>
            </a:r>
            <a:endParaRPr sz="28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17925" y="1415475"/>
            <a:ext cx="7305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We achieved an accuracy score of 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The highest proportion in Xtest is Category3 as in training : Meaning that the majority of responders are having more interest in economy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Almost Equality between Category2 &amp; Category1 but a preference for Category1: Meaning that in the second place AFTER responders interest for Economy, they are interested in themselves, and then for the others.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The minimalist proportion was for Category4 : Meaning that people who are indifferent are minimalist in term of proportion.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933450"/>
            <a:ext cx="5829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