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Exercises</a:t>
            </a:r>
            <a:endParaRPr/>
          </a:p>
        </p:txBody>
      </p:sp>
      <p:sp>
        <p:nvSpPr>
          <p:cNvPr id="85" name="Google Shape;85;p13"/>
          <p:cNvSpPr/>
          <p:nvPr/>
        </p:nvSpPr>
        <p:spPr>
          <a:xfrm>
            <a:off x="687858" y="1951672"/>
            <a:ext cx="10665941"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r-FR" sz="1800" u="none" cap="none" strike="noStrike">
                <a:solidFill>
                  <a:schemeClr val="dk1"/>
                </a:solidFill>
                <a:latin typeface="Calibri"/>
                <a:ea typeface="Calibri"/>
                <a:cs typeface="Calibri"/>
                <a:sym typeface="Calibri"/>
              </a:rPr>
              <a:t>Create a slider input to select values between 0 and 100 where the interval between each selectable value on the slider is 5. Then, add animation to the input widget so when the user presses play the input widget scrolls through automatically.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Create an app that compare 2 two simulated datasets with a plot and a hypothesis test (tips. Histogram and ttest)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Redo the previous exercise using reactivity</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