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965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81A71-3E62-B9E9-A21F-946DE5DB5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24355D-2F68-302B-1FCF-D37433DB3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A8655-7BD3-9485-2FE8-C8981671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610F8-50E0-99CE-23DE-A238ECAA1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17D0BD-4238-6A46-D82C-9706FDD5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806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89403-35A4-29D6-88E7-3FB70192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52E727-6100-C67F-058B-FC00B10CE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B1975-580F-63BD-F648-942F4A82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92D35-AE7F-3E68-01D7-911AB46C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8D5FF0-D7C7-75C5-964C-C2AD472F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208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C294997-BCE7-3C43-2357-8D001E12B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D591ED-5A50-9D34-4BAF-7FBE333BC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08EE8-018C-A277-D40F-9C8DCE46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65D45B-F48A-6D04-C559-462AFD28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CF260-61D5-A013-9856-67FB7FD2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2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14B7A-41D7-0059-6349-C906194B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65E1A9-A4FB-EAF5-31AC-336184B29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22EF07-3533-2A34-EF6D-C058B108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A8AF41-00E0-AA68-DBA2-CEA36496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6D773E-7D5A-4C10-7395-370FD71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78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20EE7-994A-7100-7A3E-06963835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3B1C1-E4D8-921B-A607-B5228DE1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4FDDC8-CFE9-C2DC-D65E-7FD51652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C69BB-84DC-F751-7FB5-6303FBBE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CD7A41-91F0-04FB-A3BC-9ABDC5E9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02462-5F23-5C4E-2D8A-ADDA2448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ED45FD-BEEE-E8AB-FA0C-52C7D335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12C6A-06FF-2B01-6C8D-761E3DC4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40862E-055D-846B-CC88-DC125381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F9FB0-D9AA-9A6B-B05C-DF964639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32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C31A4-35EA-986C-93BE-36198F2B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D4CA39-1550-E1DC-9B88-5131684F9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86F524-3C21-243A-D282-DEB74FFCA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CFE347-701B-1BA3-1FB2-76FEBA56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0BEA8-ADCD-5142-7458-24E41D88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696C90-B2A4-EA52-C232-32E744BF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28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DA2264-2179-19D1-E55B-2038BB95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78430-3BC5-D04B-D145-E499ABCE8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12CB7-25AA-F0F1-50B3-CE5DF0AFA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AC55DF-418F-F907-BD28-22F53964B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D7A717-052E-69EF-71E2-F7316304C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943658-2994-FBE3-54F5-386B8AA4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A49C4E-749A-27AE-121B-FCB1F566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5E3AF1-1CD8-AFEF-33F6-6006F1F8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307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296CE-E938-6937-A148-D6D92434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A8E270-7234-A026-EA21-7DC5DBDC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E4E946-4BD2-21BA-7491-CF900289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4ABEC4-9CF9-C08D-7E4B-53D9E000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59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DC6C37-0457-048D-5723-245BCF92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AE021B-EAE5-A25A-E049-BBDAE167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4F5168-F08F-C389-4617-7E51038A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9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B5DDA-F7EB-E230-8D2C-EDF7F3FC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07CDD-1B39-120B-D42A-E6942EE3B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7FCCF1-27D1-5D3F-550F-D5F87DB7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7CC361-F526-ED89-7CCD-EADBC713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B6CB2-4FF0-0354-F314-7707CA33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A0CCBF-3A21-266A-4A05-F27C81DE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24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C12AF-A5E2-4915-EEDC-640094D2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54B2931-6E9A-542F-E820-391074915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39A609-DF71-8538-1593-BAF86B1A9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85DF59-ABC9-3A75-A2A6-53F5D3FC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E5E6DD-2C7A-3F02-2DDE-18018278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D0371A-6CC6-1273-0F8D-B8C8C0C7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85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81B20A-FC45-4E59-EEF4-233F1A38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54ECD-55CE-C696-F644-3C299847F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30E67E-5322-8D18-D483-4D80F9FB0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5C4D2-53C0-40EA-A438-E27797C240EF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6115A-ADAB-2A6D-5672-9E5FF983D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0CE2E4-EA27-01EC-D584-6BC1CDADC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477D4-B662-4CEA-B3C2-95AA8D7098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27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61C675-5C48-3C44-0EBA-DBDC4C3EB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fr-FR" sz="6600"/>
              <a:t>Projet VulScarper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4EF29B-07EF-729D-F654-0635B736E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8114" y="1232452"/>
            <a:ext cx="3200400" cy="3850919"/>
          </a:xfrm>
        </p:spPr>
        <p:txBody>
          <a:bodyPr anchor="b">
            <a:normAutofit/>
          </a:bodyPr>
          <a:lstStyle/>
          <a:p>
            <a:pPr algn="l"/>
            <a:r>
              <a:rPr lang="fr-FR">
                <a:solidFill>
                  <a:srgbClr val="FFFFFF"/>
                </a:solidFill>
              </a:rPr>
              <a:t>Présenté par Ayoub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D13527-14E7-C4BF-0D79-74D58BCE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2157E-D27B-1BAE-438D-711AC2303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1. Comment </a:t>
            </a:r>
            <a:r>
              <a:rPr lang="en-US" sz="2200" dirty="0" err="1"/>
              <a:t>j’ai</a:t>
            </a:r>
            <a:r>
              <a:rPr lang="en-US" sz="2200" dirty="0"/>
              <a:t> </a:t>
            </a:r>
            <a:r>
              <a:rPr lang="en-US" sz="2200" dirty="0" err="1"/>
              <a:t>eu</a:t>
            </a:r>
            <a:r>
              <a:rPr lang="en-US" sz="2200" dirty="0"/>
              <a:t> </a:t>
            </a:r>
            <a:r>
              <a:rPr lang="en-US" sz="2200" dirty="0" err="1"/>
              <a:t>l’idée</a:t>
            </a:r>
            <a:endParaRPr lang="en-US" sz="2200" dirty="0"/>
          </a:p>
          <a:p>
            <a:r>
              <a:rPr lang="en-US" sz="2200" dirty="0"/>
              <a:t>2. </a:t>
            </a:r>
            <a:r>
              <a:rPr lang="en-US" sz="2200" dirty="0" err="1"/>
              <a:t>Qu’est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que </a:t>
            </a:r>
            <a:r>
              <a:rPr lang="en-US" sz="2200" dirty="0" err="1"/>
              <a:t>VulScarper</a:t>
            </a:r>
            <a:r>
              <a:rPr lang="en-US" sz="2200" dirty="0"/>
              <a:t>?</a:t>
            </a:r>
          </a:p>
          <a:p>
            <a:r>
              <a:rPr lang="en-US" sz="2200" dirty="0"/>
              <a:t>3. Quel model </a:t>
            </a:r>
            <a:r>
              <a:rPr lang="en-US" sz="2200" dirty="0" err="1"/>
              <a:t>d’IA</a:t>
            </a:r>
            <a:r>
              <a:rPr lang="en-US" sz="2200" dirty="0"/>
              <a:t>  </a:t>
            </a:r>
            <a:r>
              <a:rPr lang="en-US" sz="2200" dirty="0" err="1"/>
              <a:t>serait</a:t>
            </a:r>
            <a:r>
              <a:rPr lang="en-US" sz="2200" dirty="0"/>
              <a:t> le plus </a:t>
            </a:r>
            <a:r>
              <a:rPr lang="en-US" sz="2200" dirty="0" err="1"/>
              <a:t>adapté</a:t>
            </a:r>
            <a:r>
              <a:rPr lang="en-US" sz="2200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D2AC80-86DB-4308-2805-139C1243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Qu’est-ce que VulScarper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9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AE244-68B1-6B0E-7353-4AB42D461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42FF59-9A8B-B157-377A-325EA51FD595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Comment j’ai eu l’idée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8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7DA419-8A1F-6C25-CAD6-0336BD0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1C12D6-0EA5-4D56-E930-191086BC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54243D-5F4A-B5FE-4DE9-3EBFB792C16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1. Comment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j’ai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eu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l’idée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3ADD692-3B7D-4A5E-BDEB-73ED3B08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Image 2" descr="Une image contenant personne, Périphérique de sortie, Ordinateur personnel, habits&#10;&#10;Le contenu généré par l’IA peut être incorrect.">
            <a:extLst>
              <a:ext uri="{FF2B5EF4-FFF2-40B4-BE49-F238E27FC236}">
                <a16:creationId xmlns:a16="http://schemas.microsoft.com/office/drawing/2014/main" id="{1CA8F5C1-FF12-BD5C-61CC-11FC61BB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1" y="2397760"/>
            <a:ext cx="3436620" cy="2291080"/>
          </a:xfrm>
          <a:prstGeom prst="rect">
            <a:avLst/>
          </a:prstGeom>
        </p:spPr>
      </p:pic>
      <p:pic>
        <p:nvPicPr>
          <p:cNvPr id="4" name="Image 3" descr="Une image contenant Graphique, Police, texte, graphisme&#10;&#10;Le contenu généré par l’IA peut être incorrect.">
            <a:extLst>
              <a:ext uri="{FF2B5EF4-FFF2-40B4-BE49-F238E27FC236}">
                <a16:creationId xmlns:a16="http://schemas.microsoft.com/office/drawing/2014/main" id="{124C97B2-90FD-9383-16DB-5CC92CE4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481" y="2397760"/>
            <a:ext cx="1828799" cy="1828799"/>
          </a:xfrm>
          <a:prstGeom prst="rect">
            <a:avLst/>
          </a:prstGeom>
        </p:spPr>
      </p:pic>
      <p:pic>
        <p:nvPicPr>
          <p:cNvPr id="5" name="Image 4" descr="Une image contenant Graphique, symbole, art, conception&#10;&#10;Le contenu généré par l’IA peut être incorrect.">
            <a:extLst>
              <a:ext uri="{FF2B5EF4-FFF2-40B4-BE49-F238E27FC236}">
                <a16:creationId xmlns:a16="http://schemas.microsoft.com/office/drawing/2014/main" id="{D3697C0B-A7DE-A371-CE38-2EFFEE6AE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41820">
            <a:off x="5613369" y="1814718"/>
            <a:ext cx="1972483" cy="4823682"/>
          </a:xfrm>
          <a:prstGeom prst="rect">
            <a:avLst/>
          </a:prstGeom>
        </p:spPr>
      </p:pic>
      <p:pic>
        <p:nvPicPr>
          <p:cNvPr id="6" name="Image 5" descr="Une image contenant capture d’écran, Graphique, Police, conception&#10;&#10;Le contenu généré par l’IA peut être incorrect.">
            <a:extLst>
              <a:ext uri="{FF2B5EF4-FFF2-40B4-BE49-F238E27FC236}">
                <a16:creationId xmlns:a16="http://schemas.microsoft.com/office/drawing/2014/main" id="{34EBB4CD-B11B-E014-B828-505C0653B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054" y="4226559"/>
            <a:ext cx="665651" cy="665651"/>
          </a:xfrm>
          <a:prstGeom prst="rect">
            <a:avLst/>
          </a:prstGeom>
        </p:spPr>
      </p:pic>
      <p:pic>
        <p:nvPicPr>
          <p:cNvPr id="7" name="Image 6" descr="Une image contenant symbole, ligne, Caractère coloré, conception&#10;&#10;Le contenu généré par l’IA peut être incorrect.">
            <a:extLst>
              <a:ext uri="{FF2B5EF4-FFF2-40B4-BE49-F238E27FC236}">
                <a16:creationId xmlns:a16="http://schemas.microsoft.com/office/drawing/2014/main" id="{31825DDB-DC31-2184-00CF-09BBA5633B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917386" y="4328159"/>
            <a:ext cx="850985" cy="850985"/>
          </a:xfrm>
          <a:prstGeom prst="rect">
            <a:avLst/>
          </a:prstGeom>
        </p:spPr>
      </p:pic>
      <p:pic>
        <p:nvPicPr>
          <p:cNvPr id="11" name="Image 10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7CA774CF-DEF9-E2DE-424D-9EF06BF3F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79144"/>
            <a:ext cx="1021420" cy="1021420"/>
          </a:xfrm>
          <a:prstGeom prst="rect">
            <a:avLst/>
          </a:prstGeom>
        </p:spPr>
      </p:pic>
      <p:pic>
        <p:nvPicPr>
          <p:cNvPr id="15" name="Image 14" descr="Une image contenant personne, Visage humain, intérieur, Ordinateur personnel&#10;&#10;Le contenu généré par l’IA peut être incorrect.">
            <a:extLst>
              <a:ext uri="{FF2B5EF4-FFF2-40B4-BE49-F238E27FC236}">
                <a16:creationId xmlns:a16="http://schemas.microsoft.com/office/drawing/2014/main" id="{A8DCAAE4-C15C-F447-9E60-3E040B59F0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1" y="6858000"/>
            <a:ext cx="3219306" cy="214620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8EC97AD-FA08-81FF-7853-2335A7A4D8CF}"/>
              </a:ext>
            </a:extLst>
          </p:cNvPr>
          <p:cNvSpPr txBox="1"/>
          <p:nvPr/>
        </p:nvSpPr>
        <p:spPr>
          <a:xfrm>
            <a:off x="12192000" y="12307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prstClr val="black"/>
                </a:solidFill>
                <a:latin typeface="Aptos Display" panose="02110004020202020204"/>
              </a:rPr>
              <a:t>2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.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C’est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 quoi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VulScarper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FC56E3-5042-59B2-9480-FE7C482DDFD7}"/>
              </a:ext>
            </a:extLst>
          </p:cNvPr>
          <p:cNvSpPr txBox="1"/>
          <p:nvPr/>
        </p:nvSpPr>
        <p:spPr>
          <a:xfrm>
            <a:off x="3049" y="7870839"/>
            <a:ext cx="121889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le nom de la vulnérabilité        les versions du système concernées         l’identifiant CVE.</a:t>
            </a:r>
          </a:p>
        </p:txBody>
      </p:sp>
      <p:pic>
        <p:nvPicPr>
          <p:cNvPr id="20" name="Image 19" descr="Une image contenant texte, conception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7E556CEB-4AF9-1743-CAF8-CF049979A9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651" y="7109248"/>
            <a:ext cx="568959" cy="56895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35E7AD0-A6FC-C03F-7F56-E45E161890D8}"/>
              </a:ext>
            </a:extLst>
          </p:cNvPr>
          <p:cNvSpPr txBox="1"/>
          <p:nvPr/>
        </p:nvSpPr>
        <p:spPr>
          <a:xfrm>
            <a:off x="8055264" y="7070561"/>
            <a:ext cx="730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+</a:t>
            </a:r>
          </a:p>
        </p:txBody>
      </p:sp>
      <p:pic>
        <p:nvPicPr>
          <p:cNvPr id="26" name="Image 25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0D559668-6054-EA8C-ABAF-2D9E18047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78" y="7109248"/>
            <a:ext cx="1010922" cy="10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7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0.01016 -0.627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-31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3.33333E-6 L -0.33841 -0.0166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-0.34831 -0.0965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22" y="-483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97201 -0.000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607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93125 0.0351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562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-0.01823 -0.5344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" y="-2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23 -0.53449 L -0.10195 -0.5187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78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28411 -0.5442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06" y="-2722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19089 -0.5344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31" y="-2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01198 -0.426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2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4E430-125D-30A6-164D-7930EB60F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C657303-CA34-5930-5FEB-08255CD18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2924AD-C3F5-8165-96B2-F1501B5AADE3}"/>
              </a:ext>
            </a:extLst>
          </p:cNvPr>
          <p:cNvSpPr txBox="1"/>
          <p:nvPr/>
        </p:nvSpPr>
        <p:spPr>
          <a:xfrm>
            <a:off x="669036" y="360954"/>
            <a:ext cx="118746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prstClr val="black"/>
                </a:solidFill>
                <a:latin typeface="Aptos Display" panose="02110004020202020204"/>
              </a:rPr>
              <a:t>3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. </a:t>
            </a:r>
            <a:r>
              <a:rPr lang="en-US" sz="4800" b="1" dirty="0"/>
              <a:t>Quel model </a:t>
            </a:r>
            <a:r>
              <a:rPr lang="en-US" sz="4800" b="1" dirty="0" err="1"/>
              <a:t>d’IA</a:t>
            </a:r>
            <a:r>
              <a:rPr lang="en-US" sz="4800" b="1" dirty="0"/>
              <a:t>  </a:t>
            </a:r>
            <a:r>
              <a:rPr lang="en-US" sz="4800" b="1" dirty="0" err="1"/>
              <a:t>serait</a:t>
            </a:r>
            <a:r>
              <a:rPr lang="en-US" sz="4800" b="1" dirty="0"/>
              <a:t> le plus </a:t>
            </a:r>
            <a:r>
              <a:rPr lang="en-US" sz="4800" b="1" dirty="0" err="1"/>
              <a:t>adapté</a:t>
            </a:r>
            <a:r>
              <a:rPr lang="en-US" sz="4800" b="1" dirty="0"/>
              <a:t>?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B714B445-3EE7-53CC-BC87-B0CF19FFD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Image 3" descr="Une image contenant texte, capture d’écran, Police, algèbre&#10;&#10;Le contenu généré par l’IA peut être incorrect.">
            <a:extLst>
              <a:ext uri="{FF2B5EF4-FFF2-40B4-BE49-F238E27FC236}">
                <a16:creationId xmlns:a16="http://schemas.microsoft.com/office/drawing/2014/main" id="{DABFCBBD-40F3-D93F-EB69-779253185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2284224"/>
            <a:ext cx="7154273" cy="269595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465E9E1-6E43-41C2-A16B-836CB4E0612B}"/>
              </a:ext>
            </a:extLst>
          </p:cNvPr>
          <p:cNvSpPr txBox="1"/>
          <p:nvPr/>
        </p:nvSpPr>
        <p:spPr>
          <a:xfrm>
            <a:off x="785422" y="4826286"/>
            <a:ext cx="692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u="sng" dirty="0">
                <a:solidFill>
                  <a:schemeClr val="accent1">
                    <a:lumMod val="75000"/>
                  </a:schemeClr>
                </a:solidFill>
              </a:rPr>
              <a:t>Publié par </a:t>
            </a:r>
            <a:r>
              <a:rPr lang="fr-FR" sz="1400" b="1" i="1" u="sng" dirty="0" err="1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Hilman</a:t>
            </a:r>
            <a:r>
              <a:rPr lang="fr-FR" sz="1400" b="1" i="1" u="sng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Ramadhan </a:t>
            </a:r>
            <a:r>
              <a:rPr lang="fr-FR" sz="1400" i="1" u="sng" dirty="0">
                <a:solidFill>
                  <a:schemeClr val="accent1">
                    <a:lumMod val="75000"/>
                  </a:schemeClr>
                </a:solidFill>
              </a:rPr>
              <a:t>sur le plateforme </a:t>
            </a:r>
            <a:r>
              <a:rPr lang="fr-FR" sz="1400" i="1" u="sng" dirty="0" err="1">
                <a:solidFill>
                  <a:schemeClr val="accent1">
                    <a:lumMod val="75000"/>
                  </a:schemeClr>
                </a:solidFill>
              </a:rPr>
              <a:t>serpapi</a:t>
            </a:r>
            <a:r>
              <a:rPr lang="fr-FR" sz="1400" i="1" u="sng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0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2B0C1C-1902-73D9-8FB4-68EB438DCB2D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Merci pour </a:t>
            </a:r>
            <a:r>
              <a:rPr lang="en-US" dirty="0" err="1"/>
              <a:t>votre</a:t>
            </a:r>
            <a:r>
              <a:rPr lang="en-US" dirty="0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19247532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2D40F92238CC4E8CBE4960CB829144" ma:contentTypeVersion="11" ma:contentTypeDescription="Crée un document." ma:contentTypeScope="" ma:versionID="479389fdb61af74c3b6062719f21b407">
  <xsd:schema xmlns:xsd="http://www.w3.org/2001/XMLSchema" xmlns:xs="http://www.w3.org/2001/XMLSchema" xmlns:p="http://schemas.microsoft.com/office/2006/metadata/properties" xmlns:ns3="9b49bb2b-b6ae-44ef-b346-e30761241939" targetNamespace="http://schemas.microsoft.com/office/2006/metadata/properties" ma:root="true" ma:fieldsID="b7231fdcb45c1a9ac0730c7fbbd32056" ns3:_="">
    <xsd:import namespace="9b49bb2b-b6ae-44ef-b346-e307612419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49bb2b-b6ae-44ef-b346-e30761241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49bb2b-b6ae-44ef-b346-e30761241939" xsi:nil="true"/>
  </documentManagement>
</p:properties>
</file>

<file path=customXml/itemProps1.xml><?xml version="1.0" encoding="utf-8"?>
<ds:datastoreItem xmlns:ds="http://schemas.openxmlformats.org/officeDocument/2006/customXml" ds:itemID="{BABE962E-FE93-445D-B405-5AC3D6F4C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49bb2b-b6ae-44ef-b346-e30761241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D73197-1694-4D23-BBC5-4EBB77421A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C18D7E-CC50-4ADB-A908-204399EB5E94}">
  <ds:schemaRefs>
    <ds:schemaRef ds:uri="http://purl.org/dc/elements/1.1/"/>
    <ds:schemaRef ds:uri="9b49bb2b-b6ae-44ef-b346-e30761241939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86</Words>
  <Application>Microsoft Office PowerPoint</Application>
  <PresentationFormat>Grand écran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Thème Office</vt:lpstr>
      <vt:lpstr>Projet VulScarper</vt:lpstr>
      <vt:lpstr>Sommaire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Ayoub Hajji</dc:creator>
  <cp:lastModifiedBy>Ayoub Hajji</cp:lastModifiedBy>
  <cp:revision>2</cp:revision>
  <dcterms:created xsi:type="dcterms:W3CDTF">2025-04-16T12:06:42Z</dcterms:created>
  <dcterms:modified xsi:type="dcterms:W3CDTF">2025-04-16T15:01:51Z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0x0101000F2D40F92238CC4E8CBE4960CB829144</vt:lpwstr>
  </property>
</Properties>
</file>