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256" r:id="rId2"/>
    <p:sldId id="258" r:id="rId3"/>
    <p:sldId id="306" r:id="rId4"/>
    <p:sldId id="307" r:id="rId5"/>
    <p:sldId id="308" r:id="rId6"/>
    <p:sldId id="310" r:id="rId7"/>
    <p:sldId id="311" r:id="rId8"/>
    <p:sldId id="312" r:id="rId9"/>
    <p:sldId id="313" r:id="rId10"/>
    <p:sldId id="314" r:id="rId11"/>
    <p:sldId id="315" r:id="rId12"/>
    <p:sldId id="316" r:id="rId13"/>
    <p:sldId id="317" r:id="rId14"/>
    <p:sldId id="318" r:id="rId15"/>
    <p:sldId id="319" r:id="rId16"/>
    <p:sldId id="325" r:id="rId17"/>
    <p:sldId id="320" r:id="rId18"/>
    <p:sldId id="322" r:id="rId19"/>
    <p:sldId id="323" r:id="rId20"/>
    <p:sldId id="305" r:id="rId21"/>
  </p:sldIdLst>
  <p:sldSz cx="9144000" cy="5143500" type="screen16x9"/>
  <p:notesSz cx="6858000" cy="9144000"/>
  <p:embeddedFontLst>
    <p:embeddedFont>
      <p:font typeface="Barlow Bold" panose="020B0604020202020204" charset="0"/>
      <p:bold r:id="rId23"/>
    </p:embeddedFont>
    <p:embeddedFont>
      <p:font typeface="Krona One" panose="020B0604020202020204" charset="0"/>
      <p:regular r:id="rId24"/>
    </p:embeddedFont>
    <p:embeddedFont>
      <p:font typeface="Lato"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ED8F"/>
    <a:srgbClr val="349DB4"/>
    <a:srgbClr val="7CED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C15C42-C588-4FB5-A91C-78A66A969049}">
  <a:tblStyle styleId="{34C15C42-C588-4FB5-A91C-78A66A9690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168b832f2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168b832f2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9638D9BA-79DA-26EE-1E3B-D2A3C71900BC}"/>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D2C15606-EB56-9FC5-413C-A3B13F0738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53E78B35-BEB6-0DB3-1369-C379EBD437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798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931550B0-6BE8-9B82-7EBA-2021A7EEDBB2}"/>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46A51C0A-5B2E-4C48-507C-E91FBA0CA0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0853A337-2A2C-6633-DEDF-148C62B85C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80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F4D3DE1B-43E6-7E6A-BA34-237028C0FE3F}"/>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5892BC83-85CF-59EB-5978-40124A3344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5AEF8640-7D9E-1EE3-AC41-E77214566C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469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a:extLst>
            <a:ext uri="{FF2B5EF4-FFF2-40B4-BE49-F238E27FC236}">
              <a16:creationId xmlns:a16="http://schemas.microsoft.com/office/drawing/2014/main" id="{00B61C99-4F0C-B896-B73B-6178261D71C4}"/>
            </a:ext>
          </a:extLst>
        </p:cNvPr>
        <p:cNvGrpSpPr/>
        <p:nvPr/>
      </p:nvGrpSpPr>
      <p:grpSpPr>
        <a:xfrm>
          <a:off x="0" y="0"/>
          <a:ext cx="0" cy="0"/>
          <a:chOff x="0" y="0"/>
          <a:chExt cx="0" cy="0"/>
        </a:xfrm>
      </p:grpSpPr>
      <p:sp>
        <p:nvSpPr>
          <p:cNvPr id="2434" name="Google Shape;2434;g99f2f57a71_0_207:notes">
            <a:extLst>
              <a:ext uri="{FF2B5EF4-FFF2-40B4-BE49-F238E27FC236}">
                <a16:creationId xmlns:a16="http://schemas.microsoft.com/office/drawing/2014/main" id="{60F169B7-3E2E-FAFD-4DC8-6609C7B2AD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a:extLst>
              <a:ext uri="{FF2B5EF4-FFF2-40B4-BE49-F238E27FC236}">
                <a16:creationId xmlns:a16="http://schemas.microsoft.com/office/drawing/2014/main" id="{394A3AEB-CE19-091A-4547-2C30176295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30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9B38E778-425E-3BFE-2619-7B4454BD26D2}"/>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31B9706C-3D50-B086-C44D-760BE48E36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5E04205E-9275-4DDC-2A5A-A39A83F6E9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848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a:extLst>
            <a:ext uri="{FF2B5EF4-FFF2-40B4-BE49-F238E27FC236}">
              <a16:creationId xmlns:a16="http://schemas.microsoft.com/office/drawing/2014/main" id="{EF96AFC0-3C04-EF05-6EC1-3C915814091F}"/>
            </a:ext>
          </a:extLst>
        </p:cNvPr>
        <p:cNvGrpSpPr/>
        <p:nvPr/>
      </p:nvGrpSpPr>
      <p:grpSpPr>
        <a:xfrm>
          <a:off x="0" y="0"/>
          <a:ext cx="0" cy="0"/>
          <a:chOff x="0" y="0"/>
          <a:chExt cx="0" cy="0"/>
        </a:xfrm>
      </p:grpSpPr>
      <p:sp>
        <p:nvSpPr>
          <p:cNvPr id="2434" name="Google Shape;2434;g99f2f57a71_0_207:notes">
            <a:extLst>
              <a:ext uri="{FF2B5EF4-FFF2-40B4-BE49-F238E27FC236}">
                <a16:creationId xmlns:a16="http://schemas.microsoft.com/office/drawing/2014/main" id="{49866797-F2C2-8290-6015-31BD09E724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a:extLst>
              <a:ext uri="{FF2B5EF4-FFF2-40B4-BE49-F238E27FC236}">
                <a16:creationId xmlns:a16="http://schemas.microsoft.com/office/drawing/2014/main" id="{8B199D85-7737-ABD4-85DF-DC38E22005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446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a:extLst>
            <a:ext uri="{FF2B5EF4-FFF2-40B4-BE49-F238E27FC236}">
              <a16:creationId xmlns:a16="http://schemas.microsoft.com/office/drawing/2014/main" id="{8D315E32-FBEC-4627-411A-983F16838496}"/>
            </a:ext>
          </a:extLst>
        </p:cNvPr>
        <p:cNvGrpSpPr/>
        <p:nvPr/>
      </p:nvGrpSpPr>
      <p:grpSpPr>
        <a:xfrm>
          <a:off x="0" y="0"/>
          <a:ext cx="0" cy="0"/>
          <a:chOff x="0" y="0"/>
          <a:chExt cx="0" cy="0"/>
        </a:xfrm>
      </p:grpSpPr>
      <p:sp>
        <p:nvSpPr>
          <p:cNvPr id="790" name="Google Shape;790;g118c9f6ab83_0_1598:notes">
            <a:extLst>
              <a:ext uri="{FF2B5EF4-FFF2-40B4-BE49-F238E27FC236}">
                <a16:creationId xmlns:a16="http://schemas.microsoft.com/office/drawing/2014/main" id="{D4718B73-11AF-9AC0-27B3-02CBF8C320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18c9f6ab83_0_1598:notes">
            <a:extLst>
              <a:ext uri="{FF2B5EF4-FFF2-40B4-BE49-F238E27FC236}">
                <a16:creationId xmlns:a16="http://schemas.microsoft.com/office/drawing/2014/main" id="{6B9DB2DD-48A6-0B90-0A29-F9CF78D292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525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a:extLst>
            <a:ext uri="{FF2B5EF4-FFF2-40B4-BE49-F238E27FC236}">
              <a16:creationId xmlns:a16="http://schemas.microsoft.com/office/drawing/2014/main" id="{3FCED268-B8F3-D57D-51BA-66E82EBC7E08}"/>
            </a:ext>
          </a:extLst>
        </p:cNvPr>
        <p:cNvGrpSpPr/>
        <p:nvPr/>
      </p:nvGrpSpPr>
      <p:grpSpPr>
        <a:xfrm>
          <a:off x="0" y="0"/>
          <a:ext cx="0" cy="0"/>
          <a:chOff x="0" y="0"/>
          <a:chExt cx="0" cy="0"/>
        </a:xfrm>
      </p:grpSpPr>
      <p:sp>
        <p:nvSpPr>
          <p:cNvPr id="2434" name="Google Shape;2434;g99f2f57a71_0_207:notes">
            <a:extLst>
              <a:ext uri="{FF2B5EF4-FFF2-40B4-BE49-F238E27FC236}">
                <a16:creationId xmlns:a16="http://schemas.microsoft.com/office/drawing/2014/main" id="{40F805C5-01D9-922A-D227-4DDF1CE0EB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a:extLst>
              <a:ext uri="{FF2B5EF4-FFF2-40B4-BE49-F238E27FC236}">
                <a16:creationId xmlns:a16="http://schemas.microsoft.com/office/drawing/2014/main" id="{7425A675-1DD5-18CB-806F-0B2C13F647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8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630FEBEF-045F-9A9F-D397-2427BF6F5CC1}"/>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4D43E88C-DF9F-E9AC-EED8-78E9876470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1CB7F30B-AE60-1B93-6947-1678B82830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63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5DEAC753-8641-B45A-4ED1-3111BC92CC87}"/>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E66D6CAC-3B14-8C22-21B1-E5B68451F8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4DDC7536-88C3-F8B1-87F0-BAC7E5C40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46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a:extLst>
            <a:ext uri="{FF2B5EF4-FFF2-40B4-BE49-F238E27FC236}">
              <a16:creationId xmlns:a16="http://schemas.microsoft.com/office/drawing/2014/main" id="{050525B2-DAEB-842C-D128-6D8936CC69C4}"/>
            </a:ext>
          </a:extLst>
        </p:cNvPr>
        <p:cNvGrpSpPr/>
        <p:nvPr/>
      </p:nvGrpSpPr>
      <p:grpSpPr>
        <a:xfrm>
          <a:off x="0" y="0"/>
          <a:ext cx="0" cy="0"/>
          <a:chOff x="0" y="0"/>
          <a:chExt cx="0" cy="0"/>
        </a:xfrm>
      </p:grpSpPr>
      <p:sp>
        <p:nvSpPr>
          <p:cNvPr id="2829" name="Google Shape;2829;g99f2f57a71_0_191:notes">
            <a:extLst>
              <a:ext uri="{FF2B5EF4-FFF2-40B4-BE49-F238E27FC236}">
                <a16:creationId xmlns:a16="http://schemas.microsoft.com/office/drawing/2014/main" id="{80A6793D-9333-1F37-6E7C-0EF9F6E00D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99f2f57a71_0_191:notes">
            <a:extLst>
              <a:ext uri="{FF2B5EF4-FFF2-40B4-BE49-F238E27FC236}">
                <a16:creationId xmlns:a16="http://schemas.microsoft.com/office/drawing/2014/main" id="{43E175E1-9A57-115B-8343-84DDE26A6F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48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a:extLst>
            <a:ext uri="{FF2B5EF4-FFF2-40B4-BE49-F238E27FC236}">
              <a16:creationId xmlns:a16="http://schemas.microsoft.com/office/drawing/2014/main" id="{289B475B-BF74-7B30-221E-FD68C420494F}"/>
            </a:ext>
          </a:extLst>
        </p:cNvPr>
        <p:cNvGrpSpPr/>
        <p:nvPr/>
      </p:nvGrpSpPr>
      <p:grpSpPr>
        <a:xfrm>
          <a:off x="0" y="0"/>
          <a:ext cx="0" cy="0"/>
          <a:chOff x="0" y="0"/>
          <a:chExt cx="0" cy="0"/>
        </a:xfrm>
      </p:grpSpPr>
      <p:sp>
        <p:nvSpPr>
          <p:cNvPr id="2434" name="Google Shape;2434;g99f2f57a71_0_207:notes">
            <a:extLst>
              <a:ext uri="{FF2B5EF4-FFF2-40B4-BE49-F238E27FC236}">
                <a16:creationId xmlns:a16="http://schemas.microsoft.com/office/drawing/2014/main" id="{C395FE56-77DD-2D2E-7453-DC9D7C33C3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a:extLst>
              <a:ext uri="{FF2B5EF4-FFF2-40B4-BE49-F238E27FC236}">
                <a16:creationId xmlns:a16="http://schemas.microsoft.com/office/drawing/2014/main" id="{2CA83B2C-BCDB-2180-48D4-6D8F48E28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96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C4A02D47-C243-A06E-B2D4-AB6456DCB901}"/>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3AC79E03-B9B0-15F1-887B-A22DB41271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97589B6A-72E2-6C3E-9619-DFDE5434D0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979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a:extLst>
            <a:ext uri="{FF2B5EF4-FFF2-40B4-BE49-F238E27FC236}">
              <a16:creationId xmlns:a16="http://schemas.microsoft.com/office/drawing/2014/main" id="{A099C947-9D88-3E7B-215C-C6242088F883}"/>
            </a:ext>
          </a:extLst>
        </p:cNvPr>
        <p:cNvGrpSpPr/>
        <p:nvPr/>
      </p:nvGrpSpPr>
      <p:grpSpPr>
        <a:xfrm>
          <a:off x="0" y="0"/>
          <a:ext cx="0" cy="0"/>
          <a:chOff x="0" y="0"/>
          <a:chExt cx="0" cy="0"/>
        </a:xfrm>
      </p:grpSpPr>
      <p:sp>
        <p:nvSpPr>
          <p:cNvPr id="2434" name="Google Shape;2434;g99f2f57a71_0_207:notes">
            <a:extLst>
              <a:ext uri="{FF2B5EF4-FFF2-40B4-BE49-F238E27FC236}">
                <a16:creationId xmlns:a16="http://schemas.microsoft.com/office/drawing/2014/main" id="{C2F56A0A-4382-C2F1-4557-EA08DDB855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a:extLst>
              <a:ext uri="{FF2B5EF4-FFF2-40B4-BE49-F238E27FC236}">
                <a16:creationId xmlns:a16="http://schemas.microsoft.com/office/drawing/2014/main" id="{D2B0244D-7607-E3DE-47E1-E686D140CC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24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321ADAC5-A55A-CE72-0AD7-E6EDC1DB9E6E}"/>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0848965A-48A4-5E15-ACFA-499774045B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5FC7ADC6-0942-E305-9C32-058A1B6D58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47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D44E481C-B540-BFDE-734E-01B4C827759C}"/>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5205D6BC-46D5-EA53-17CE-3CD4150C76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DFB0AB4E-E577-B305-DEC3-FF72F82634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67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109BBEBE-67A9-F5DE-7F2E-339E0F6ABB03}"/>
            </a:ext>
          </a:extLst>
        </p:cNvPr>
        <p:cNvGrpSpPr/>
        <p:nvPr/>
      </p:nvGrpSpPr>
      <p:grpSpPr>
        <a:xfrm>
          <a:off x="0" y="0"/>
          <a:ext cx="0" cy="0"/>
          <a:chOff x="0" y="0"/>
          <a:chExt cx="0" cy="0"/>
        </a:xfrm>
      </p:grpSpPr>
      <p:sp>
        <p:nvSpPr>
          <p:cNvPr id="760" name="Google Shape;760;gbd6c00e730_0_89:notes">
            <a:extLst>
              <a:ext uri="{FF2B5EF4-FFF2-40B4-BE49-F238E27FC236}">
                <a16:creationId xmlns:a16="http://schemas.microsoft.com/office/drawing/2014/main" id="{7F5AADE6-C5C8-9696-8F31-75E988A66D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a:extLst>
              <a:ext uri="{FF2B5EF4-FFF2-40B4-BE49-F238E27FC236}">
                <a16:creationId xmlns:a16="http://schemas.microsoft.com/office/drawing/2014/main" id="{02D1F032-99B9-C886-33E5-45A352D042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01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a:extLst>
            <a:ext uri="{FF2B5EF4-FFF2-40B4-BE49-F238E27FC236}">
              <a16:creationId xmlns:a16="http://schemas.microsoft.com/office/drawing/2014/main" id="{122F71FD-2075-9628-23EC-23851D8A043D}"/>
            </a:ext>
          </a:extLst>
        </p:cNvPr>
        <p:cNvGrpSpPr/>
        <p:nvPr/>
      </p:nvGrpSpPr>
      <p:grpSpPr>
        <a:xfrm>
          <a:off x="0" y="0"/>
          <a:ext cx="0" cy="0"/>
          <a:chOff x="0" y="0"/>
          <a:chExt cx="0" cy="0"/>
        </a:xfrm>
      </p:grpSpPr>
      <p:sp>
        <p:nvSpPr>
          <p:cNvPr id="2434" name="Google Shape;2434;g99f2f57a71_0_207:notes">
            <a:extLst>
              <a:ext uri="{FF2B5EF4-FFF2-40B4-BE49-F238E27FC236}">
                <a16:creationId xmlns:a16="http://schemas.microsoft.com/office/drawing/2014/main" id="{A3B31964-1658-9DD7-EC91-256700AE48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a:extLst>
              <a:ext uri="{FF2B5EF4-FFF2-40B4-BE49-F238E27FC236}">
                <a16:creationId xmlns:a16="http://schemas.microsoft.com/office/drawing/2014/main" id="{33C89152-CB41-9EAE-7565-6EBE3F51E3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24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9700" y="949825"/>
            <a:ext cx="6324600" cy="2413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550" y="32606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518925" y="170863"/>
            <a:ext cx="190166" cy="176966"/>
            <a:chOff x="985850" y="385775"/>
            <a:chExt cx="190166" cy="176966"/>
          </a:xfrm>
        </p:grpSpPr>
        <p:sp>
          <p:nvSpPr>
            <p:cNvPr id="14" name="Google Shape;14;p2"/>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16" name="Google Shape;16;p2"/>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603929" y="4740825"/>
            <a:ext cx="1935995" cy="310753"/>
            <a:chOff x="2225600" y="2152250"/>
            <a:chExt cx="3266400" cy="524300"/>
          </a:xfrm>
        </p:grpSpPr>
        <p:sp>
          <p:nvSpPr>
            <p:cNvPr id="18" name="Google Shape;18;p2"/>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434044" y="182778"/>
            <a:ext cx="96345" cy="153150"/>
            <a:chOff x="771525" y="1135925"/>
            <a:chExt cx="128700" cy="204582"/>
          </a:xfrm>
        </p:grpSpPr>
        <p:cxnSp>
          <p:nvCxnSpPr>
            <p:cNvPr id="25" name="Google Shape;25;p2"/>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6" name="Google Shape;26;p2"/>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691800" y="2487600"/>
            <a:ext cx="7760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3656850" y="1064538"/>
            <a:ext cx="1830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910850" y="3350096"/>
            <a:ext cx="5322300" cy="4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 name="Google Shape;31;p3"/>
          <p:cNvSpPr/>
          <p:nvPr/>
        </p:nvSpPr>
        <p:spPr>
          <a:xfrm>
            <a:off x="0" y="-5875"/>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8518925" y="170863"/>
            <a:ext cx="190166" cy="176966"/>
            <a:chOff x="985850" y="385775"/>
            <a:chExt cx="190166" cy="176966"/>
          </a:xfrm>
        </p:grpSpPr>
        <p:sp>
          <p:nvSpPr>
            <p:cNvPr id="34" name="Google Shape;34;p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3"/>
            <p:cNvCxnSpPr>
              <a:stCxn id="34"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36" name="Google Shape;36;p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3603929" y="4740825"/>
            <a:ext cx="1935995" cy="310753"/>
            <a:chOff x="2225600" y="2152250"/>
            <a:chExt cx="3266400" cy="524300"/>
          </a:xfrm>
        </p:grpSpPr>
        <p:sp>
          <p:nvSpPr>
            <p:cNvPr id="38" name="Google Shape;38;p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434044" y="182778"/>
            <a:ext cx="96345" cy="153150"/>
            <a:chOff x="771525" y="1135925"/>
            <a:chExt cx="128700" cy="204582"/>
          </a:xfrm>
        </p:grpSpPr>
        <p:cxnSp>
          <p:nvCxnSpPr>
            <p:cNvPr id="45" name="Google Shape;45;p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46" name="Google Shape;46;p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179850" y="1224400"/>
            <a:ext cx="3923700" cy="69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1349050" y="2090300"/>
            <a:ext cx="3754500" cy="182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9"/>
          <p:cNvSpPr/>
          <p:nvPr/>
        </p:nvSpPr>
        <p:spPr>
          <a:xfrm>
            <a:off x="0" y="-5875"/>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a:off x="8518925" y="170863"/>
            <a:ext cx="190166" cy="176966"/>
            <a:chOff x="985850" y="385775"/>
            <a:chExt cx="190166" cy="176966"/>
          </a:xfrm>
        </p:grpSpPr>
        <p:sp>
          <p:nvSpPr>
            <p:cNvPr id="149" name="Google Shape;149;p9"/>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9"/>
            <p:cNvCxnSpPr>
              <a:stCxn id="149"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151" name="Google Shape;151;p9"/>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3603929" y="4740825"/>
            <a:ext cx="1935995" cy="310753"/>
            <a:chOff x="2225600" y="2152250"/>
            <a:chExt cx="3266400" cy="524300"/>
          </a:xfrm>
        </p:grpSpPr>
        <p:sp>
          <p:nvSpPr>
            <p:cNvPr id="153" name="Google Shape;153;p9"/>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a:off x="434044" y="182778"/>
            <a:ext cx="96345" cy="153150"/>
            <a:chOff x="771525" y="1135925"/>
            <a:chExt cx="128700" cy="204582"/>
          </a:xfrm>
        </p:grpSpPr>
        <p:cxnSp>
          <p:nvCxnSpPr>
            <p:cNvPr id="160" name="Google Shape;160;p9"/>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161" name="Google Shape;161;p9"/>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13"/>
          <p:cNvSpPr txBox="1">
            <a:spLocks noGrp="1"/>
          </p:cNvSpPr>
          <p:nvPr>
            <p:ph type="title" idx="2"/>
          </p:nvPr>
        </p:nvSpPr>
        <p:spPr>
          <a:xfrm>
            <a:off x="719975" y="1926150"/>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13"/>
          <p:cNvSpPr txBox="1">
            <a:spLocks noGrp="1"/>
          </p:cNvSpPr>
          <p:nvPr>
            <p:ph type="subTitle" idx="1"/>
          </p:nvPr>
        </p:nvSpPr>
        <p:spPr>
          <a:xfrm>
            <a:off x="1110750" y="2323575"/>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13"/>
          <p:cNvSpPr txBox="1">
            <a:spLocks noGrp="1"/>
          </p:cNvSpPr>
          <p:nvPr>
            <p:ph type="title" idx="3"/>
          </p:nvPr>
        </p:nvSpPr>
        <p:spPr>
          <a:xfrm>
            <a:off x="4943052" y="1926150"/>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9" name="Google Shape;189;p13"/>
          <p:cNvSpPr txBox="1">
            <a:spLocks noGrp="1"/>
          </p:cNvSpPr>
          <p:nvPr>
            <p:ph type="subTitle" idx="4"/>
          </p:nvPr>
        </p:nvSpPr>
        <p:spPr>
          <a:xfrm>
            <a:off x="5333822" y="2323575"/>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0" name="Google Shape;190;p13"/>
          <p:cNvSpPr txBox="1">
            <a:spLocks noGrp="1"/>
          </p:cNvSpPr>
          <p:nvPr>
            <p:ph type="title" idx="5"/>
          </p:nvPr>
        </p:nvSpPr>
        <p:spPr>
          <a:xfrm>
            <a:off x="719975" y="3623625"/>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 name="Google Shape;191;p13"/>
          <p:cNvSpPr txBox="1">
            <a:spLocks noGrp="1"/>
          </p:cNvSpPr>
          <p:nvPr>
            <p:ph type="subTitle" idx="6"/>
          </p:nvPr>
        </p:nvSpPr>
        <p:spPr>
          <a:xfrm>
            <a:off x="1110750" y="4021100"/>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13"/>
          <p:cNvSpPr txBox="1">
            <a:spLocks noGrp="1"/>
          </p:cNvSpPr>
          <p:nvPr>
            <p:ph type="title" idx="7"/>
          </p:nvPr>
        </p:nvSpPr>
        <p:spPr>
          <a:xfrm>
            <a:off x="4943052" y="3623625"/>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13"/>
          <p:cNvSpPr txBox="1">
            <a:spLocks noGrp="1"/>
          </p:cNvSpPr>
          <p:nvPr>
            <p:ph type="subTitle" idx="8"/>
          </p:nvPr>
        </p:nvSpPr>
        <p:spPr>
          <a:xfrm>
            <a:off x="5333822" y="4021100"/>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13"/>
          <p:cNvSpPr txBox="1">
            <a:spLocks noGrp="1"/>
          </p:cNvSpPr>
          <p:nvPr>
            <p:ph type="title" idx="9" hasCustomPrompt="1"/>
          </p:nvPr>
        </p:nvSpPr>
        <p:spPr>
          <a:xfrm>
            <a:off x="2018200" y="1451963"/>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5" name="Google Shape;195;p13"/>
          <p:cNvSpPr txBox="1">
            <a:spLocks noGrp="1"/>
          </p:cNvSpPr>
          <p:nvPr>
            <p:ph type="title" idx="13" hasCustomPrompt="1"/>
          </p:nvPr>
        </p:nvSpPr>
        <p:spPr>
          <a:xfrm>
            <a:off x="6241199" y="1451963"/>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6" name="Google Shape;196;p13"/>
          <p:cNvSpPr txBox="1">
            <a:spLocks noGrp="1"/>
          </p:cNvSpPr>
          <p:nvPr>
            <p:ph type="title" idx="14" hasCustomPrompt="1"/>
          </p:nvPr>
        </p:nvSpPr>
        <p:spPr>
          <a:xfrm>
            <a:off x="2018248" y="3153761"/>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7" name="Google Shape;197;p13"/>
          <p:cNvSpPr txBox="1">
            <a:spLocks noGrp="1"/>
          </p:cNvSpPr>
          <p:nvPr>
            <p:ph type="title" idx="15" hasCustomPrompt="1"/>
          </p:nvPr>
        </p:nvSpPr>
        <p:spPr>
          <a:xfrm>
            <a:off x="6241177" y="3153761"/>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8" name="Google Shape;198;p13"/>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a:off x="8518925" y="170863"/>
            <a:ext cx="190166" cy="176966"/>
            <a:chOff x="985850" y="385775"/>
            <a:chExt cx="190166" cy="176966"/>
          </a:xfrm>
        </p:grpSpPr>
        <p:sp>
          <p:nvSpPr>
            <p:cNvPr id="201" name="Google Shape;201;p1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13"/>
            <p:cNvCxnSpPr>
              <a:stCxn id="201"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203" name="Google Shape;203;p1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3"/>
          <p:cNvGrpSpPr/>
          <p:nvPr/>
        </p:nvGrpSpPr>
        <p:grpSpPr>
          <a:xfrm>
            <a:off x="3603929" y="4740825"/>
            <a:ext cx="1935995" cy="310753"/>
            <a:chOff x="2225600" y="2152250"/>
            <a:chExt cx="3266400" cy="524300"/>
          </a:xfrm>
        </p:grpSpPr>
        <p:sp>
          <p:nvSpPr>
            <p:cNvPr id="205" name="Google Shape;205;p1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3"/>
          <p:cNvGrpSpPr/>
          <p:nvPr/>
        </p:nvGrpSpPr>
        <p:grpSpPr>
          <a:xfrm>
            <a:off x="434044" y="182778"/>
            <a:ext cx="96345" cy="153150"/>
            <a:chOff x="771525" y="1135925"/>
            <a:chExt cx="128700" cy="204582"/>
          </a:xfrm>
        </p:grpSpPr>
        <p:cxnSp>
          <p:nvCxnSpPr>
            <p:cNvPr id="212" name="Google Shape;212;p1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13" name="Google Shape;213;p1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0" name="Google Shape;540;p29"/>
          <p:cNvSpPr txBox="1">
            <a:spLocks noGrp="1"/>
          </p:cNvSpPr>
          <p:nvPr>
            <p:ph type="title" idx="2"/>
          </p:nvPr>
        </p:nvSpPr>
        <p:spPr>
          <a:xfrm>
            <a:off x="1101175"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1" name="Google Shape;541;p29"/>
          <p:cNvSpPr txBox="1">
            <a:spLocks noGrp="1"/>
          </p:cNvSpPr>
          <p:nvPr>
            <p:ph type="subTitle" idx="1"/>
          </p:nvPr>
        </p:nvSpPr>
        <p:spPr>
          <a:xfrm>
            <a:off x="1101175"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2" name="Google Shape;542;p29"/>
          <p:cNvSpPr txBox="1">
            <a:spLocks noGrp="1"/>
          </p:cNvSpPr>
          <p:nvPr>
            <p:ph type="title" idx="3"/>
          </p:nvPr>
        </p:nvSpPr>
        <p:spPr>
          <a:xfrm>
            <a:off x="3578951"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29"/>
          <p:cNvSpPr txBox="1">
            <a:spLocks noGrp="1"/>
          </p:cNvSpPr>
          <p:nvPr>
            <p:ph type="subTitle" idx="4"/>
          </p:nvPr>
        </p:nvSpPr>
        <p:spPr>
          <a:xfrm>
            <a:off x="3578951"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29"/>
          <p:cNvSpPr txBox="1">
            <a:spLocks noGrp="1"/>
          </p:cNvSpPr>
          <p:nvPr>
            <p:ph type="title" idx="5"/>
          </p:nvPr>
        </p:nvSpPr>
        <p:spPr>
          <a:xfrm>
            <a:off x="2340113" y="31536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5" name="Google Shape;545;p29"/>
          <p:cNvSpPr txBox="1">
            <a:spLocks noGrp="1"/>
          </p:cNvSpPr>
          <p:nvPr>
            <p:ph type="subTitle" idx="6"/>
          </p:nvPr>
        </p:nvSpPr>
        <p:spPr>
          <a:xfrm>
            <a:off x="2340113" y="35968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6" name="Google Shape;546;p29"/>
          <p:cNvSpPr txBox="1">
            <a:spLocks noGrp="1"/>
          </p:cNvSpPr>
          <p:nvPr>
            <p:ph type="title" idx="7"/>
          </p:nvPr>
        </p:nvSpPr>
        <p:spPr>
          <a:xfrm>
            <a:off x="4817885" y="31536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7" name="Google Shape;547;p29"/>
          <p:cNvSpPr txBox="1">
            <a:spLocks noGrp="1"/>
          </p:cNvSpPr>
          <p:nvPr>
            <p:ph type="subTitle" idx="8"/>
          </p:nvPr>
        </p:nvSpPr>
        <p:spPr>
          <a:xfrm>
            <a:off x="4817885" y="35968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8" name="Google Shape;548;p29"/>
          <p:cNvSpPr txBox="1">
            <a:spLocks noGrp="1"/>
          </p:cNvSpPr>
          <p:nvPr>
            <p:ph type="title" idx="9"/>
          </p:nvPr>
        </p:nvSpPr>
        <p:spPr>
          <a:xfrm>
            <a:off x="6056727"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29"/>
          <p:cNvSpPr txBox="1">
            <a:spLocks noGrp="1"/>
          </p:cNvSpPr>
          <p:nvPr>
            <p:ph type="subTitle" idx="13"/>
          </p:nvPr>
        </p:nvSpPr>
        <p:spPr>
          <a:xfrm>
            <a:off x="6056727"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29"/>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9"/>
          <p:cNvGrpSpPr/>
          <p:nvPr/>
        </p:nvGrpSpPr>
        <p:grpSpPr>
          <a:xfrm>
            <a:off x="8518925" y="170863"/>
            <a:ext cx="190166" cy="176966"/>
            <a:chOff x="985850" y="385775"/>
            <a:chExt cx="190166" cy="176966"/>
          </a:xfrm>
        </p:grpSpPr>
        <p:sp>
          <p:nvSpPr>
            <p:cNvPr id="553" name="Google Shape;553;p29"/>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4" name="Google Shape;554;p29"/>
            <p:cNvCxnSpPr>
              <a:stCxn id="55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555" name="Google Shape;555;p29"/>
          <p:cNvSpPr/>
          <p:nvPr/>
        </p:nvSpPr>
        <p:spPr>
          <a:xfrm>
            <a:off x="-200" y="4667699"/>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9"/>
          <p:cNvGrpSpPr/>
          <p:nvPr/>
        </p:nvGrpSpPr>
        <p:grpSpPr>
          <a:xfrm>
            <a:off x="3603929" y="4740825"/>
            <a:ext cx="1935995" cy="310753"/>
            <a:chOff x="2225600" y="2152250"/>
            <a:chExt cx="3266400" cy="524300"/>
          </a:xfrm>
        </p:grpSpPr>
        <p:sp>
          <p:nvSpPr>
            <p:cNvPr id="557" name="Google Shape;557;p29"/>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9"/>
          <p:cNvGrpSpPr/>
          <p:nvPr/>
        </p:nvGrpSpPr>
        <p:grpSpPr>
          <a:xfrm>
            <a:off x="434044" y="182778"/>
            <a:ext cx="96345" cy="153150"/>
            <a:chOff x="771525" y="1135925"/>
            <a:chExt cx="128700" cy="204582"/>
          </a:xfrm>
        </p:grpSpPr>
        <p:cxnSp>
          <p:nvCxnSpPr>
            <p:cNvPr id="564" name="Google Shape;564;p29"/>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565" name="Google Shape;565;p29"/>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90"/>
        <p:cNvGrpSpPr/>
        <p:nvPr/>
      </p:nvGrpSpPr>
      <p:grpSpPr>
        <a:xfrm>
          <a:off x="0" y="0"/>
          <a:ext cx="0" cy="0"/>
          <a:chOff x="0" y="0"/>
          <a:chExt cx="0" cy="0"/>
        </a:xfrm>
      </p:grpSpPr>
      <p:sp>
        <p:nvSpPr>
          <p:cNvPr id="591" name="Google Shape;591;p31"/>
          <p:cNvSpPr txBox="1">
            <a:spLocks noGrp="1"/>
          </p:cNvSpPr>
          <p:nvPr>
            <p:ph type="title"/>
          </p:nvPr>
        </p:nvSpPr>
        <p:spPr>
          <a:xfrm>
            <a:off x="2424600" y="622890"/>
            <a:ext cx="4294800" cy="70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2" name="Google Shape;592;p31"/>
          <p:cNvSpPr txBox="1">
            <a:spLocks noGrp="1"/>
          </p:cNvSpPr>
          <p:nvPr>
            <p:ph type="subTitle" idx="1"/>
          </p:nvPr>
        </p:nvSpPr>
        <p:spPr>
          <a:xfrm>
            <a:off x="2749350" y="1547738"/>
            <a:ext cx="3645300" cy="115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3" name="Google Shape;593;p31"/>
          <p:cNvSpPr/>
          <p:nvPr/>
        </p:nvSpPr>
        <p:spPr>
          <a:xfrm>
            <a:off x="0" y="-5876"/>
            <a:ext cx="9144300" cy="475800"/>
          </a:xfrm>
          <a:prstGeom prst="roundRect">
            <a:avLst>
              <a:gd name="adj" fmla="val 2690"/>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1"/>
          <p:cNvGrpSpPr/>
          <p:nvPr/>
        </p:nvGrpSpPr>
        <p:grpSpPr>
          <a:xfrm>
            <a:off x="8518925" y="170863"/>
            <a:ext cx="190166" cy="176966"/>
            <a:chOff x="985850" y="385775"/>
            <a:chExt cx="190166" cy="176966"/>
          </a:xfrm>
        </p:grpSpPr>
        <p:sp>
          <p:nvSpPr>
            <p:cNvPr id="596" name="Google Shape;596;p31"/>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7" name="Google Shape;597;p31"/>
            <p:cNvCxnSpPr>
              <a:stCxn id="596"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598" name="Google Shape;598;p31"/>
          <p:cNvSpPr/>
          <p:nvPr/>
        </p:nvSpPr>
        <p:spPr>
          <a:xfrm>
            <a:off x="-200" y="4667699"/>
            <a:ext cx="9144300" cy="475800"/>
          </a:xfrm>
          <a:prstGeom prst="roundRect">
            <a:avLst>
              <a:gd name="adj" fmla="val 2690"/>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31"/>
          <p:cNvGrpSpPr/>
          <p:nvPr/>
        </p:nvGrpSpPr>
        <p:grpSpPr>
          <a:xfrm>
            <a:off x="3603929" y="4740825"/>
            <a:ext cx="1935995" cy="310753"/>
            <a:chOff x="2225600" y="2152250"/>
            <a:chExt cx="3266400" cy="524300"/>
          </a:xfrm>
        </p:grpSpPr>
        <p:sp>
          <p:nvSpPr>
            <p:cNvPr id="600" name="Google Shape;600;p31"/>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1"/>
          <p:cNvGrpSpPr/>
          <p:nvPr/>
        </p:nvGrpSpPr>
        <p:grpSpPr>
          <a:xfrm>
            <a:off x="434044" y="182778"/>
            <a:ext cx="96345" cy="153150"/>
            <a:chOff x="771525" y="1135925"/>
            <a:chExt cx="128700" cy="204582"/>
          </a:xfrm>
        </p:grpSpPr>
        <p:cxnSp>
          <p:nvCxnSpPr>
            <p:cNvPr id="607" name="Google Shape;607;p31"/>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08" name="Google Shape;608;p31"/>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
        <p:nvSpPr>
          <p:cNvPr id="609" name="Google Shape;609;p31"/>
          <p:cNvSpPr txBox="1"/>
          <p:nvPr/>
        </p:nvSpPr>
        <p:spPr>
          <a:xfrm>
            <a:off x="2685600" y="3768338"/>
            <a:ext cx="3772800" cy="4053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b="1">
                <a:solidFill>
                  <a:schemeClr val="dk1"/>
                </a:solidFill>
                <a:latin typeface="Lato"/>
                <a:ea typeface="Lato"/>
                <a:cs typeface="Lato"/>
                <a:sym typeface="Lato"/>
              </a:rPr>
              <a:t> </a:t>
            </a:r>
            <a:r>
              <a:rPr lang="en" sz="1000">
                <a:solidFill>
                  <a:schemeClr val="dk1"/>
                </a:solidFill>
                <a:latin typeface="Lato"/>
                <a:ea typeface="Lato"/>
                <a:cs typeface="Lato"/>
                <a:sym typeface="Lato"/>
              </a:rPr>
              <a:t>and infographics &amp; images by </a:t>
            </a:r>
            <a:r>
              <a:rPr lang="en" sz="10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b="1">
              <a:solidFill>
                <a:schemeClr val="dk1"/>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10"/>
        <p:cNvGrpSpPr/>
        <p:nvPr/>
      </p:nvGrpSpPr>
      <p:grpSpPr>
        <a:xfrm>
          <a:off x="0" y="0"/>
          <a:ext cx="0" cy="0"/>
          <a:chOff x="0" y="0"/>
          <a:chExt cx="0" cy="0"/>
        </a:xfrm>
      </p:grpSpPr>
      <p:sp>
        <p:nvSpPr>
          <p:cNvPr id="611" name="Google Shape;611;p32"/>
          <p:cNvSpPr/>
          <p:nvPr/>
        </p:nvSpPr>
        <p:spPr>
          <a:xfrm>
            <a:off x="0" y="-5875"/>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playing</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grpSp>
        <p:nvGrpSpPr>
          <p:cNvPr id="614" name="Google Shape;614;p32"/>
          <p:cNvGrpSpPr/>
          <p:nvPr/>
        </p:nvGrpSpPr>
        <p:grpSpPr>
          <a:xfrm>
            <a:off x="8518925" y="170863"/>
            <a:ext cx="190166" cy="176966"/>
            <a:chOff x="985850" y="385775"/>
            <a:chExt cx="190166" cy="176966"/>
          </a:xfrm>
        </p:grpSpPr>
        <p:sp>
          <p:nvSpPr>
            <p:cNvPr id="615" name="Google Shape;615;p32"/>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6" name="Google Shape;616;p32"/>
            <p:cNvCxnSpPr>
              <a:stCxn id="615"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617" name="Google Shape;617;p32"/>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2"/>
          <p:cNvGrpSpPr/>
          <p:nvPr/>
        </p:nvGrpSpPr>
        <p:grpSpPr>
          <a:xfrm>
            <a:off x="3603929" y="4740825"/>
            <a:ext cx="1935995" cy="310753"/>
            <a:chOff x="2225600" y="2152250"/>
            <a:chExt cx="3266400" cy="524300"/>
          </a:xfrm>
        </p:grpSpPr>
        <p:sp>
          <p:nvSpPr>
            <p:cNvPr id="619" name="Google Shape;619;p32"/>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2"/>
          <p:cNvGrpSpPr/>
          <p:nvPr/>
        </p:nvGrpSpPr>
        <p:grpSpPr>
          <a:xfrm>
            <a:off x="434044" y="182778"/>
            <a:ext cx="96345" cy="153150"/>
            <a:chOff x="771525" y="1135925"/>
            <a:chExt cx="128700" cy="204582"/>
          </a:xfrm>
        </p:grpSpPr>
        <p:cxnSp>
          <p:nvCxnSpPr>
            <p:cNvPr id="626" name="Google Shape;626;p32"/>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27" name="Google Shape;627;p32"/>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8"/>
        <p:cNvGrpSpPr/>
        <p:nvPr/>
      </p:nvGrpSpPr>
      <p:grpSpPr>
        <a:xfrm>
          <a:off x="0" y="0"/>
          <a:ext cx="0" cy="0"/>
          <a:chOff x="0" y="0"/>
          <a:chExt cx="0" cy="0"/>
        </a:xfrm>
      </p:grpSpPr>
      <p:grpSp>
        <p:nvGrpSpPr>
          <p:cNvPr id="629" name="Google Shape;629;p33"/>
          <p:cNvGrpSpPr/>
          <p:nvPr/>
        </p:nvGrpSpPr>
        <p:grpSpPr>
          <a:xfrm>
            <a:off x="8518925" y="170863"/>
            <a:ext cx="190166" cy="176966"/>
            <a:chOff x="985850" y="385775"/>
            <a:chExt cx="190166" cy="176966"/>
          </a:xfrm>
        </p:grpSpPr>
        <p:sp>
          <p:nvSpPr>
            <p:cNvPr id="630" name="Google Shape;630;p3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1" name="Google Shape;631;p33"/>
            <p:cNvCxnSpPr>
              <a:stCxn id="630"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grpSp>
        <p:nvGrpSpPr>
          <p:cNvPr id="632" name="Google Shape;632;p33"/>
          <p:cNvGrpSpPr/>
          <p:nvPr/>
        </p:nvGrpSpPr>
        <p:grpSpPr>
          <a:xfrm>
            <a:off x="434044" y="182778"/>
            <a:ext cx="96345" cy="153150"/>
            <a:chOff x="771525" y="1135925"/>
            <a:chExt cx="128700" cy="204582"/>
          </a:xfrm>
        </p:grpSpPr>
        <p:cxnSp>
          <p:nvCxnSpPr>
            <p:cNvPr id="633" name="Google Shape;633;p3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34" name="Google Shape;634;p3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
        <p:nvSpPr>
          <p:cNvPr id="635" name="Google Shape;635;p33"/>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listen</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grpSp>
        <p:nvGrpSpPr>
          <p:cNvPr id="638" name="Google Shape;638;p33"/>
          <p:cNvGrpSpPr/>
          <p:nvPr/>
        </p:nvGrpSpPr>
        <p:grpSpPr>
          <a:xfrm>
            <a:off x="8518925" y="170863"/>
            <a:ext cx="190166" cy="176966"/>
            <a:chOff x="985850" y="385775"/>
            <a:chExt cx="190166" cy="176966"/>
          </a:xfrm>
        </p:grpSpPr>
        <p:sp>
          <p:nvSpPr>
            <p:cNvPr id="639" name="Google Shape;639;p3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33"/>
            <p:cNvCxnSpPr>
              <a:stCxn id="639"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641" name="Google Shape;641;p3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33"/>
          <p:cNvGrpSpPr/>
          <p:nvPr/>
        </p:nvGrpSpPr>
        <p:grpSpPr>
          <a:xfrm>
            <a:off x="3603929" y="4740825"/>
            <a:ext cx="1935995" cy="310753"/>
            <a:chOff x="2225600" y="2152250"/>
            <a:chExt cx="3266400" cy="524300"/>
          </a:xfrm>
        </p:grpSpPr>
        <p:sp>
          <p:nvSpPr>
            <p:cNvPr id="643" name="Google Shape;643;p3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3"/>
          <p:cNvGrpSpPr/>
          <p:nvPr/>
        </p:nvGrpSpPr>
        <p:grpSpPr>
          <a:xfrm>
            <a:off x="434044" y="182778"/>
            <a:ext cx="96345" cy="153150"/>
            <a:chOff x="771525" y="1135925"/>
            <a:chExt cx="128700" cy="204582"/>
          </a:xfrm>
        </p:grpSpPr>
        <p:cxnSp>
          <p:nvCxnSpPr>
            <p:cNvPr id="650" name="Google Shape;650;p3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51" name="Google Shape;651;p3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2pPr>
            <a:lvl3pPr lvl="2"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3pPr>
            <a:lvl4pPr lvl="3"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4pPr>
            <a:lvl5pPr lvl="4"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5pPr>
            <a:lvl6pPr lvl="5"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6pPr>
            <a:lvl7pPr lvl="6"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7pPr>
            <a:lvl8pPr lvl="7"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8pPr>
            <a:lvl9pPr lvl="8"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75" r:id="rId6"/>
    <p:sldLayoutId id="2147483677"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661"/>
        <p:cNvGrpSpPr/>
        <p:nvPr/>
      </p:nvGrpSpPr>
      <p:grpSpPr>
        <a:xfrm>
          <a:off x="0" y="0"/>
          <a:ext cx="0" cy="0"/>
          <a:chOff x="0" y="0"/>
          <a:chExt cx="0" cy="0"/>
        </a:xfrm>
      </p:grpSpPr>
      <p:sp>
        <p:nvSpPr>
          <p:cNvPr id="662" name="Google Shape;662;p37"/>
          <p:cNvSpPr txBox="1">
            <a:spLocks noGrp="1"/>
          </p:cNvSpPr>
          <p:nvPr>
            <p:ph type="ctrTitle"/>
          </p:nvPr>
        </p:nvSpPr>
        <p:spPr>
          <a:xfrm>
            <a:off x="1091426" y="1539487"/>
            <a:ext cx="6961148" cy="12729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2400" noProof="0" dirty="0">
                <a:solidFill>
                  <a:schemeClr val="dk1"/>
                </a:solidFill>
              </a:rPr>
              <a:t>Synthèse et Conversion de Voix</a:t>
            </a:r>
            <a:br>
              <a:rPr lang="fr-MA" sz="2400" noProof="0" dirty="0">
                <a:solidFill>
                  <a:schemeClr val="dk1"/>
                </a:solidFill>
              </a:rPr>
            </a:br>
            <a:r>
              <a:rPr lang="fr-MA" sz="2400" noProof="0" dirty="0">
                <a:solidFill>
                  <a:schemeClr val="dk1"/>
                </a:solidFill>
              </a:rPr>
              <a:t>Personnalisée par Deep Learning</a:t>
            </a:r>
            <a:br>
              <a:rPr lang="fr-MA" sz="2400" noProof="0" dirty="0">
                <a:solidFill>
                  <a:schemeClr val="dk1"/>
                </a:solidFill>
              </a:rPr>
            </a:br>
            <a:r>
              <a:rPr lang="fr-MA" sz="1600" noProof="0" dirty="0">
                <a:solidFill>
                  <a:schemeClr val="dk2"/>
                </a:solidFill>
              </a:rPr>
              <a:t>Intégration des Technologies TTS et RVC</a:t>
            </a:r>
          </a:p>
          <a:p>
            <a:pPr marL="0" lvl="0" indent="0" algn="l" rtl="0">
              <a:spcBef>
                <a:spcPts val="0"/>
              </a:spcBef>
              <a:spcAft>
                <a:spcPts val="0"/>
              </a:spcAft>
              <a:buNone/>
            </a:pPr>
            <a:endParaRPr lang="fr-MA" sz="4600" noProof="0" dirty="0">
              <a:solidFill>
                <a:schemeClr val="dk1"/>
              </a:solidFill>
            </a:endParaRPr>
          </a:p>
        </p:txBody>
      </p:sp>
      <p:sp>
        <p:nvSpPr>
          <p:cNvPr id="663" name="Google Shape;663;p37"/>
          <p:cNvSpPr txBox="1">
            <a:spLocks noGrp="1"/>
          </p:cNvSpPr>
          <p:nvPr>
            <p:ph type="subTitle" idx="1"/>
          </p:nvPr>
        </p:nvSpPr>
        <p:spPr>
          <a:xfrm>
            <a:off x="727431" y="3061744"/>
            <a:ext cx="1788257" cy="6936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b="1" i="1" noProof="0" dirty="0"/>
              <a:t>Présenté par :</a:t>
            </a:r>
          </a:p>
          <a:p>
            <a:pPr marL="0" lvl="0" indent="0" algn="l" rtl="0">
              <a:spcBef>
                <a:spcPts val="0"/>
              </a:spcBef>
              <a:spcAft>
                <a:spcPts val="0"/>
              </a:spcAft>
              <a:buNone/>
            </a:pPr>
            <a:r>
              <a:rPr lang="fr-MA" b="1" i="1" noProof="0" dirty="0"/>
              <a:t>LAOUAD Ayoub</a:t>
            </a:r>
          </a:p>
        </p:txBody>
      </p:sp>
      <p:grpSp>
        <p:nvGrpSpPr>
          <p:cNvPr id="664" name="Google Shape;664;p37"/>
          <p:cNvGrpSpPr/>
          <p:nvPr/>
        </p:nvGrpSpPr>
        <p:grpSpPr>
          <a:xfrm>
            <a:off x="3063213" y="792565"/>
            <a:ext cx="2884743" cy="459611"/>
            <a:chOff x="1034702" y="-308664"/>
            <a:chExt cx="2884743" cy="459611"/>
          </a:xfrm>
        </p:grpSpPr>
        <p:sp>
          <p:nvSpPr>
            <p:cNvPr id="665" name="Google Shape;665;p37"/>
            <p:cNvSpPr/>
            <p:nvPr/>
          </p:nvSpPr>
          <p:spPr>
            <a:xfrm>
              <a:off x="1456453" y="-158696"/>
              <a:ext cx="21856" cy="159841"/>
            </a:xfrm>
            <a:custGeom>
              <a:avLst/>
              <a:gdLst/>
              <a:ahLst/>
              <a:cxnLst/>
              <a:rect l="l" t="t" r="r" b="b"/>
              <a:pathLst>
                <a:path w="753" h="5507" extrusionOk="0">
                  <a:moveTo>
                    <a:pt x="377" y="0"/>
                  </a:moveTo>
                  <a:cubicBezTo>
                    <a:pt x="296" y="0"/>
                    <a:pt x="214" y="32"/>
                    <a:pt x="151" y="95"/>
                  </a:cubicBezTo>
                  <a:cubicBezTo>
                    <a:pt x="77" y="145"/>
                    <a:pt x="27" y="195"/>
                    <a:pt x="27" y="295"/>
                  </a:cubicBezTo>
                  <a:cubicBezTo>
                    <a:pt x="1" y="320"/>
                    <a:pt x="1" y="370"/>
                    <a:pt x="1" y="396"/>
                  </a:cubicBezTo>
                  <a:lnTo>
                    <a:pt x="1" y="520"/>
                  </a:lnTo>
                  <a:lnTo>
                    <a:pt x="1" y="4980"/>
                  </a:lnTo>
                  <a:lnTo>
                    <a:pt x="1" y="5106"/>
                  </a:lnTo>
                  <a:cubicBezTo>
                    <a:pt x="1" y="5156"/>
                    <a:pt x="1" y="5206"/>
                    <a:pt x="27" y="5230"/>
                  </a:cubicBezTo>
                  <a:cubicBezTo>
                    <a:pt x="27" y="5306"/>
                    <a:pt x="77" y="5380"/>
                    <a:pt x="151" y="5431"/>
                  </a:cubicBezTo>
                  <a:cubicBezTo>
                    <a:pt x="201" y="5481"/>
                    <a:pt x="301" y="5507"/>
                    <a:pt x="378" y="5507"/>
                  </a:cubicBezTo>
                  <a:cubicBezTo>
                    <a:pt x="452" y="5507"/>
                    <a:pt x="528" y="5481"/>
                    <a:pt x="602" y="5431"/>
                  </a:cubicBezTo>
                  <a:cubicBezTo>
                    <a:pt x="678" y="5380"/>
                    <a:pt x="702" y="5306"/>
                    <a:pt x="728" y="5230"/>
                  </a:cubicBezTo>
                  <a:cubicBezTo>
                    <a:pt x="752" y="5206"/>
                    <a:pt x="752" y="5156"/>
                    <a:pt x="752" y="5106"/>
                  </a:cubicBezTo>
                  <a:lnTo>
                    <a:pt x="752" y="4980"/>
                  </a:lnTo>
                  <a:lnTo>
                    <a:pt x="752" y="520"/>
                  </a:lnTo>
                  <a:lnTo>
                    <a:pt x="752" y="396"/>
                  </a:lnTo>
                  <a:cubicBezTo>
                    <a:pt x="752" y="370"/>
                    <a:pt x="752" y="320"/>
                    <a:pt x="728" y="295"/>
                  </a:cubicBezTo>
                  <a:cubicBezTo>
                    <a:pt x="702" y="195"/>
                    <a:pt x="678" y="145"/>
                    <a:pt x="602" y="95"/>
                  </a:cubicBezTo>
                  <a:cubicBezTo>
                    <a:pt x="540" y="32"/>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66" name="Google Shape;666;p37"/>
            <p:cNvSpPr/>
            <p:nvPr/>
          </p:nvSpPr>
          <p:spPr>
            <a:xfrm>
              <a:off x="1692826" y="-154517"/>
              <a:ext cx="21827" cy="152004"/>
            </a:xfrm>
            <a:custGeom>
              <a:avLst/>
              <a:gdLst/>
              <a:ahLst/>
              <a:cxnLst/>
              <a:rect l="l" t="t" r="r" b="b"/>
              <a:pathLst>
                <a:path w="752" h="5237" extrusionOk="0">
                  <a:moveTo>
                    <a:pt x="375" y="0"/>
                  </a:moveTo>
                  <a:cubicBezTo>
                    <a:pt x="294" y="0"/>
                    <a:pt x="213" y="25"/>
                    <a:pt x="151" y="75"/>
                  </a:cubicBezTo>
                  <a:cubicBezTo>
                    <a:pt x="101" y="125"/>
                    <a:pt x="50" y="202"/>
                    <a:pt x="24" y="276"/>
                  </a:cubicBezTo>
                  <a:cubicBezTo>
                    <a:pt x="24" y="326"/>
                    <a:pt x="0" y="352"/>
                    <a:pt x="0" y="402"/>
                  </a:cubicBezTo>
                  <a:lnTo>
                    <a:pt x="0" y="526"/>
                  </a:lnTo>
                  <a:lnTo>
                    <a:pt x="0" y="4711"/>
                  </a:lnTo>
                  <a:lnTo>
                    <a:pt x="0" y="4836"/>
                  </a:lnTo>
                  <a:cubicBezTo>
                    <a:pt x="0" y="4886"/>
                    <a:pt x="24" y="4912"/>
                    <a:pt x="24" y="4962"/>
                  </a:cubicBezTo>
                  <a:cubicBezTo>
                    <a:pt x="50" y="5036"/>
                    <a:pt x="101" y="5112"/>
                    <a:pt x="151" y="5162"/>
                  </a:cubicBezTo>
                  <a:cubicBezTo>
                    <a:pt x="225" y="5212"/>
                    <a:pt x="301" y="5236"/>
                    <a:pt x="375" y="5236"/>
                  </a:cubicBezTo>
                  <a:cubicBezTo>
                    <a:pt x="475" y="5236"/>
                    <a:pt x="552" y="5212"/>
                    <a:pt x="602" y="5162"/>
                  </a:cubicBezTo>
                  <a:cubicBezTo>
                    <a:pt x="676" y="5112"/>
                    <a:pt x="726" y="5036"/>
                    <a:pt x="752" y="4962"/>
                  </a:cubicBezTo>
                  <a:lnTo>
                    <a:pt x="752" y="4836"/>
                  </a:lnTo>
                  <a:lnTo>
                    <a:pt x="752" y="4711"/>
                  </a:lnTo>
                  <a:lnTo>
                    <a:pt x="752" y="526"/>
                  </a:lnTo>
                  <a:lnTo>
                    <a:pt x="752" y="402"/>
                  </a:lnTo>
                  <a:lnTo>
                    <a:pt x="752" y="276"/>
                  </a:lnTo>
                  <a:cubicBezTo>
                    <a:pt x="726" y="202"/>
                    <a:pt x="676" y="125"/>
                    <a:pt x="602" y="75"/>
                  </a:cubicBezTo>
                  <a:cubicBezTo>
                    <a:pt x="538" y="25"/>
                    <a:pt x="45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67" name="Google Shape;667;p37"/>
            <p:cNvSpPr/>
            <p:nvPr/>
          </p:nvSpPr>
          <p:spPr>
            <a:xfrm>
              <a:off x="1783700" y="-190129"/>
              <a:ext cx="21827" cy="223289"/>
            </a:xfrm>
            <a:custGeom>
              <a:avLst/>
              <a:gdLst/>
              <a:ahLst/>
              <a:cxnLst/>
              <a:rect l="l" t="t" r="r" b="b"/>
              <a:pathLst>
                <a:path w="752" h="7693" extrusionOk="0">
                  <a:moveTo>
                    <a:pt x="377" y="1"/>
                  </a:moveTo>
                  <a:cubicBezTo>
                    <a:pt x="295" y="1"/>
                    <a:pt x="214" y="26"/>
                    <a:pt x="150" y="76"/>
                  </a:cubicBezTo>
                  <a:cubicBezTo>
                    <a:pt x="76" y="126"/>
                    <a:pt x="50" y="200"/>
                    <a:pt x="26" y="276"/>
                  </a:cubicBezTo>
                  <a:cubicBezTo>
                    <a:pt x="0" y="326"/>
                    <a:pt x="0" y="350"/>
                    <a:pt x="0" y="400"/>
                  </a:cubicBezTo>
                  <a:lnTo>
                    <a:pt x="0" y="527"/>
                  </a:lnTo>
                  <a:lnTo>
                    <a:pt x="0" y="7165"/>
                  </a:lnTo>
                  <a:lnTo>
                    <a:pt x="0" y="7291"/>
                  </a:lnTo>
                  <a:cubicBezTo>
                    <a:pt x="0" y="7341"/>
                    <a:pt x="0" y="7365"/>
                    <a:pt x="26" y="7391"/>
                  </a:cubicBezTo>
                  <a:cubicBezTo>
                    <a:pt x="50" y="7492"/>
                    <a:pt x="76" y="7566"/>
                    <a:pt x="150" y="7616"/>
                  </a:cubicBezTo>
                  <a:cubicBezTo>
                    <a:pt x="227" y="7666"/>
                    <a:pt x="301" y="7692"/>
                    <a:pt x="377" y="7692"/>
                  </a:cubicBezTo>
                  <a:cubicBezTo>
                    <a:pt x="451" y="7692"/>
                    <a:pt x="551" y="7666"/>
                    <a:pt x="601" y="7616"/>
                  </a:cubicBezTo>
                  <a:cubicBezTo>
                    <a:pt x="678" y="7542"/>
                    <a:pt x="728" y="7492"/>
                    <a:pt x="728" y="7391"/>
                  </a:cubicBezTo>
                  <a:cubicBezTo>
                    <a:pt x="752" y="7365"/>
                    <a:pt x="752" y="7341"/>
                    <a:pt x="752" y="7291"/>
                  </a:cubicBezTo>
                  <a:lnTo>
                    <a:pt x="752" y="7165"/>
                  </a:lnTo>
                  <a:lnTo>
                    <a:pt x="752" y="527"/>
                  </a:lnTo>
                  <a:lnTo>
                    <a:pt x="752" y="400"/>
                  </a:lnTo>
                  <a:cubicBezTo>
                    <a:pt x="752" y="350"/>
                    <a:pt x="752" y="326"/>
                    <a:pt x="728" y="276"/>
                  </a:cubicBezTo>
                  <a:cubicBezTo>
                    <a:pt x="728" y="200"/>
                    <a:pt x="678" y="126"/>
                    <a:pt x="601" y="76"/>
                  </a:cubicBezTo>
                  <a:cubicBezTo>
                    <a:pt x="539"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68" name="Google Shape;668;p37"/>
            <p:cNvSpPr/>
            <p:nvPr/>
          </p:nvSpPr>
          <p:spPr>
            <a:xfrm>
              <a:off x="1645516" y="-126886"/>
              <a:ext cx="21856" cy="96740"/>
            </a:xfrm>
            <a:custGeom>
              <a:avLst/>
              <a:gdLst/>
              <a:ahLst/>
              <a:cxnLst/>
              <a:rect l="l" t="t" r="r" b="b"/>
              <a:pathLst>
                <a:path w="753" h="3333" extrusionOk="0">
                  <a:moveTo>
                    <a:pt x="377" y="0"/>
                  </a:moveTo>
                  <a:cubicBezTo>
                    <a:pt x="296" y="0"/>
                    <a:pt x="214" y="25"/>
                    <a:pt x="151" y="75"/>
                  </a:cubicBezTo>
                  <a:cubicBezTo>
                    <a:pt x="101" y="125"/>
                    <a:pt x="51" y="202"/>
                    <a:pt x="27" y="276"/>
                  </a:cubicBezTo>
                  <a:cubicBezTo>
                    <a:pt x="27" y="326"/>
                    <a:pt x="1" y="352"/>
                    <a:pt x="1" y="402"/>
                  </a:cubicBezTo>
                  <a:lnTo>
                    <a:pt x="1" y="526"/>
                  </a:lnTo>
                  <a:lnTo>
                    <a:pt x="1" y="2807"/>
                  </a:lnTo>
                  <a:lnTo>
                    <a:pt x="1" y="2932"/>
                  </a:lnTo>
                  <a:cubicBezTo>
                    <a:pt x="1" y="2982"/>
                    <a:pt x="27" y="3008"/>
                    <a:pt x="27" y="3058"/>
                  </a:cubicBezTo>
                  <a:cubicBezTo>
                    <a:pt x="51" y="3132"/>
                    <a:pt x="101" y="3208"/>
                    <a:pt x="151" y="3258"/>
                  </a:cubicBezTo>
                  <a:cubicBezTo>
                    <a:pt x="227" y="3308"/>
                    <a:pt x="301" y="3332"/>
                    <a:pt x="378" y="3332"/>
                  </a:cubicBezTo>
                  <a:cubicBezTo>
                    <a:pt x="452" y="3332"/>
                    <a:pt x="552" y="3308"/>
                    <a:pt x="602" y="3258"/>
                  </a:cubicBezTo>
                  <a:cubicBezTo>
                    <a:pt x="678" y="3208"/>
                    <a:pt x="728" y="3132"/>
                    <a:pt x="752" y="3058"/>
                  </a:cubicBezTo>
                  <a:lnTo>
                    <a:pt x="752" y="2932"/>
                  </a:lnTo>
                  <a:lnTo>
                    <a:pt x="752" y="2807"/>
                  </a:lnTo>
                  <a:lnTo>
                    <a:pt x="752" y="526"/>
                  </a:lnTo>
                  <a:lnTo>
                    <a:pt x="752" y="402"/>
                  </a:lnTo>
                  <a:lnTo>
                    <a:pt x="752" y="276"/>
                  </a:lnTo>
                  <a:cubicBezTo>
                    <a:pt x="728" y="202"/>
                    <a:pt x="678" y="125"/>
                    <a:pt x="602" y="75"/>
                  </a:cubicBezTo>
                  <a:cubicBezTo>
                    <a:pt x="540" y="25"/>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69" name="Google Shape;669;p37"/>
            <p:cNvSpPr/>
            <p:nvPr/>
          </p:nvSpPr>
          <p:spPr>
            <a:xfrm>
              <a:off x="1598294" y="-201768"/>
              <a:ext cx="21827" cy="246538"/>
            </a:xfrm>
            <a:custGeom>
              <a:avLst/>
              <a:gdLst/>
              <a:ahLst/>
              <a:cxnLst/>
              <a:rect l="l" t="t" r="r" b="b"/>
              <a:pathLst>
                <a:path w="752" h="8494" extrusionOk="0">
                  <a:moveTo>
                    <a:pt x="375" y="1"/>
                  </a:moveTo>
                  <a:cubicBezTo>
                    <a:pt x="294" y="1"/>
                    <a:pt x="213" y="26"/>
                    <a:pt x="151" y="76"/>
                  </a:cubicBezTo>
                  <a:cubicBezTo>
                    <a:pt x="101" y="126"/>
                    <a:pt x="50" y="200"/>
                    <a:pt x="24" y="276"/>
                  </a:cubicBezTo>
                  <a:cubicBezTo>
                    <a:pt x="0" y="300"/>
                    <a:pt x="0" y="350"/>
                    <a:pt x="0" y="401"/>
                  </a:cubicBezTo>
                  <a:lnTo>
                    <a:pt x="0" y="527"/>
                  </a:lnTo>
                  <a:lnTo>
                    <a:pt x="0" y="7967"/>
                  </a:lnTo>
                  <a:lnTo>
                    <a:pt x="0" y="8093"/>
                  </a:lnTo>
                  <a:cubicBezTo>
                    <a:pt x="0" y="8143"/>
                    <a:pt x="0" y="8167"/>
                    <a:pt x="24" y="8217"/>
                  </a:cubicBezTo>
                  <a:cubicBezTo>
                    <a:pt x="50" y="8294"/>
                    <a:pt x="101" y="8368"/>
                    <a:pt x="151" y="8418"/>
                  </a:cubicBezTo>
                  <a:cubicBezTo>
                    <a:pt x="225" y="8468"/>
                    <a:pt x="301" y="8494"/>
                    <a:pt x="375" y="8494"/>
                  </a:cubicBezTo>
                  <a:cubicBezTo>
                    <a:pt x="451" y="8494"/>
                    <a:pt x="551" y="8468"/>
                    <a:pt x="602" y="8418"/>
                  </a:cubicBezTo>
                  <a:cubicBezTo>
                    <a:pt x="676" y="8368"/>
                    <a:pt x="726" y="8294"/>
                    <a:pt x="726" y="8217"/>
                  </a:cubicBezTo>
                  <a:cubicBezTo>
                    <a:pt x="752" y="8167"/>
                    <a:pt x="752" y="8143"/>
                    <a:pt x="752" y="8093"/>
                  </a:cubicBezTo>
                  <a:lnTo>
                    <a:pt x="752" y="7967"/>
                  </a:lnTo>
                  <a:lnTo>
                    <a:pt x="752" y="527"/>
                  </a:lnTo>
                  <a:lnTo>
                    <a:pt x="752" y="401"/>
                  </a:lnTo>
                  <a:cubicBezTo>
                    <a:pt x="752" y="350"/>
                    <a:pt x="752" y="300"/>
                    <a:pt x="726" y="276"/>
                  </a:cubicBezTo>
                  <a:cubicBezTo>
                    <a:pt x="726" y="200"/>
                    <a:pt x="676" y="126"/>
                    <a:pt x="602"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0" name="Google Shape;670;p37"/>
            <p:cNvSpPr/>
            <p:nvPr/>
          </p:nvSpPr>
          <p:spPr>
            <a:xfrm>
              <a:off x="1503762" y="-170538"/>
              <a:ext cx="21827" cy="184019"/>
            </a:xfrm>
            <a:custGeom>
              <a:avLst/>
              <a:gdLst/>
              <a:ahLst/>
              <a:cxnLst/>
              <a:rect l="l" t="t" r="r" b="b"/>
              <a:pathLst>
                <a:path w="752" h="6340" extrusionOk="0">
                  <a:moveTo>
                    <a:pt x="375" y="1"/>
                  </a:moveTo>
                  <a:cubicBezTo>
                    <a:pt x="294" y="1"/>
                    <a:pt x="213" y="26"/>
                    <a:pt x="151" y="76"/>
                  </a:cubicBezTo>
                  <a:cubicBezTo>
                    <a:pt x="74" y="126"/>
                    <a:pt x="50" y="202"/>
                    <a:pt x="24" y="303"/>
                  </a:cubicBezTo>
                  <a:cubicBezTo>
                    <a:pt x="0" y="327"/>
                    <a:pt x="0" y="353"/>
                    <a:pt x="0" y="403"/>
                  </a:cubicBezTo>
                  <a:lnTo>
                    <a:pt x="0" y="527"/>
                  </a:lnTo>
                  <a:lnTo>
                    <a:pt x="0" y="5815"/>
                  </a:lnTo>
                  <a:lnTo>
                    <a:pt x="0" y="5939"/>
                  </a:lnTo>
                  <a:cubicBezTo>
                    <a:pt x="0" y="5965"/>
                    <a:pt x="0" y="6015"/>
                    <a:pt x="24" y="6039"/>
                  </a:cubicBezTo>
                  <a:cubicBezTo>
                    <a:pt x="50" y="6139"/>
                    <a:pt x="74" y="6189"/>
                    <a:pt x="151" y="6239"/>
                  </a:cubicBezTo>
                  <a:cubicBezTo>
                    <a:pt x="225" y="6316"/>
                    <a:pt x="301" y="6340"/>
                    <a:pt x="375" y="6340"/>
                  </a:cubicBezTo>
                  <a:cubicBezTo>
                    <a:pt x="451" y="6340"/>
                    <a:pt x="525" y="6316"/>
                    <a:pt x="602" y="6239"/>
                  </a:cubicBezTo>
                  <a:cubicBezTo>
                    <a:pt x="676" y="6189"/>
                    <a:pt x="702" y="6139"/>
                    <a:pt x="726" y="6039"/>
                  </a:cubicBezTo>
                  <a:cubicBezTo>
                    <a:pt x="752" y="6015"/>
                    <a:pt x="752" y="5965"/>
                    <a:pt x="752" y="5939"/>
                  </a:cubicBezTo>
                  <a:lnTo>
                    <a:pt x="752" y="5815"/>
                  </a:lnTo>
                  <a:lnTo>
                    <a:pt x="752" y="527"/>
                  </a:lnTo>
                  <a:lnTo>
                    <a:pt x="752" y="403"/>
                  </a:lnTo>
                  <a:cubicBezTo>
                    <a:pt x="752" y="353"/>
                    <a:pt x="752" y="327"/>
                    <a:pt x="726" y="303"/>
                  </a:cubicBezTo>
                  <a:cubicBezTo>
                    <a:pt x="702" y="202"/>
                    <a:pt x="676" y="126"/>
                    <a:pt x="602"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1" name="Google Shape;671;p37"/>
            <p:cNvSpPr/>
            <p:nvPr/>
          </p:nvSpPr>
          <p:spPr>
            <a:xfrm>
              <a:off x="1830981" y="-237439"/>
              <a:ext cx="21856" cy="317824"/>
            </a:xfrm>
            <a:custGeom>
              <a:avLst/>
              <a:gdLst/>
              <a:ahLst/>
              <a:cxnLst/>
              <a:rect l="l" t="t" r="r" b="b"/>
              <a:pathLst>
                <a:path w="753" h="10950" extrusionOk="0">
                  <a:moveTo>
                    <a:pt x="376" y="1"/>
                  </a:moveTo>
                  <a:cubicBezTo>
                    <a:pt x="294" y="1"/>
                    <a:pt x="213" y="26"/>
                    <a:pt x="151" y="76"/>
                  </a:cubicBezTo>
                  <a:cubicBezTo>
                    <a:pt x="101" y="126"/>
                    <a:pt x="51" y="202"/>
                    <a:pt x="25" y="277"/>
                  </a:cubicBezTo>
                  <a:cubicBezTo>
                    <a:pt x="1" y="327"/>
                    <a:pt x="1" y="353"/>
                    <a:pt x="1" y="403"/>
                  </a:cubicBezTo>
                  <a:lnTo>
                    <a:pt x="1" y="527"/>
                  </a:lnTo>
                  <a:lnTo>
                    <a:pt x="1" y="10424"/>
                  </a:lnTo>
                  <a:lnTo>
                    <a:pt x="1" y="10549"/>
                  </a:lnTo>
                  <a:cubicBezTo>
                    <a:pt x="1" y="10599"/>
                    <a:pt x="1" y="10625"/>
                    <a:pt x="25" y="10649"/>
                  </a:cubicBezTo>
                  <a:cubicBezTo>
                    <a:pt x="51" y="10749"/>
                    <a:pt x="101" y="10825"/>
                    <a:pt x="151" y="10875"/>
                  </a:cubicBezTo>
                  <a:cubicBezTo>
                    <a:pt x="225" y="10926"/>
                    <a:pt x="301" y="10950"/>
                    <a:pt x="375" y="10950"/>
                  </a:cubicBezTo>
                  <a:cubicBezTo>
                    <a:pt x="452" y="10950"/>
                    <a:pt x="552" y="10926"/>
                    <a:pt x="602" y="10875"/>
                  </a:cubicBezTo>
                  <a:cubicBezTo>
                    <a:pt x="676" y="10825"/>
                    <a:pt x="726" y="10749"/>
                    <a:pt x="726" y="10649"/>
                  </a:cubicBezTo>
                  <a:cubicBezTo>
                    <a:pt x="752" y="10625"/>
                    <a:pt x="752" y="10599"/>
                    <a:pt x="752" y="10549"/>
                  </a:cubicBezTo>
                  <a:lnTo>
                    <a:pt x="752" y="10424"/>
                  </a:lnTo>
                  <a:lnTo>
                    <a:pt x="752" y="527"/>
                  </a:lnTo>
                  <a:lnTo>
                    <a:pt x="752" y="403"/>
                  </a:lnTo>
                  <a:cubicBezTo>
                    <a:pt x="752" y="353"/>
                    <a:pt x="752" y="327"/>
                    <a:pt x="726" y="277"/>
                  </a:cubicBezTo>
                  <a:cubicBezTo>
                    <a:pt x="726" y="202"/>
                    <a:pt x="676"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2" name="Google Shape;672;p37"/>
            <p:cNvSpPr/>
            <p:nvPr/>
          </p:nvSpPr>
          <p:spPr>
            <a:xfrm>
              <a:off x="1550984" y="-111155"/>
              <a:ext cx="21856" cy="65016"/>
            </a:xfrm>
            <a:custGeom>
              <a:avLst/>
              <a:gdLst/>
              <a:ahLst/>
              <a:cxnLst/>
              <a:rect l="l" t="t" r="r" b="b"/>
              <a:pathLst>
                <a:path w="753" h="2240" extrusionOk="0">
                  <a:moveTo>
                    <a:pt x="364" y="0"/>
                  </a:moveTo>
                  <a:cubicBezTo>
                    <a:pt x="287" y="0"/>
                    <a:pt x="211" y="26"/>
                    <a:pt x="151" y="85"/>
                  </a:cubicBezTo>
                  <a:cubicBezTo>
                    <a:pt x="77" y="135"/>
                    <a:pt x="51" y="211"/>
                    <a:pt x="27" y="285"/>
                  </a:cubicBezTo>
                  <a:cubicBezTo>
                    <a:pt x="1" y="311"/>
                    <a:pt x="1" y="361"/>
                    <a:pt x="1" y="385"/>
                  </a:cubicBezTo>
                  <a:lnTo>
                    <a:pt x="1" y="511"/>
                  </a:lnTo>
                  <a:lnTo>
                    <a:pt x="1" y="1714"/>
                  </a:lnTo>
                  <a:lnTo>
                    <a:pt x="1" y="1838"/>
                  </a:lnTo>
                  <a:cubicBezTo>
                    <a:pt x="1" y="1888"/>
                    <a:pt x="1" y="1939"/>
                    <a:pt x="27" y="1965"/>
                  </a:cubicBezTo>
                  <a:cubicBezTo>
                    <a:pt x="51" y="2039"/>
                    <a:pt x="77" y="2115"/>
                    <a:pt x="151" y="2165"/>
                  </a:cubicBezTo>
                  <a:cubicBezTo>
                    <a:pt x="227" y="2215"/>
                    <a:pt x="301" y="2239"/>
                    <a:pt x="378" y="2239"/>
                  </a:cubicBezTo>
                  <a:cubicBezTo>
                    <a:pt x="452" y="2239"/>
                    <a:pt x="552" y="2215"/>
                    <a:pt x="602" y="2165"/>
                  </a:cubicBezTo>
                  <a:cubicBezTo>
                    <a:pt x="678" y="2115"/>
                    <a:pt x="728" y="2039"/>
                    <a:pt x="728" y="1965"/>
                  </a:cubicBezTo>
                  <a:cubicBezTo>
                    <a:pt x="752" y="1939"/>
                    <a:pt x="752" y="1888"/>
                    <a:pt x="752" y="1838"/>
                  </a:cubicBezTo>
                  <a:lnTo>
                    <a:pt x="752" y="1714"/>
                  </a:lnTo>
                  <a:lnTo>
                    <a:pt x="752" y="511"/>
                  </a:lnTo>
                  <a:lnTo>
                    <a:pt x="752" y="385"/>
                  </a:lnTo>
                  <a:cubicBezTo>
                    <a:pt x="752" y="361"/>
                    <a:pt x="752" y="311"/>
                    <a:pt x="728" y="285"/>
                  </a:cubicBezTo>
                  <a:cubicBezTo>
                    <a:pt x="728" y="211"/>
                    <a:pt x="678" y="135"/>
                    <a:pt x="602" y="85"/>
                  </a:cubicBezTo>
                  <a:cubicBezTo>
                    <a:pt x="537" y="32"/>
                    <a:pt x="45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3" name="Google Shape;673;p37"/>
            <p:cNvSpPr/>
            <p:nvPr/>
          </p:nvSpPr>
          <p:spPr>
            <a:xfrm>
              <a:off x="1736449" y="-95598"/>
              <a:ext cx="21856" cy="34220"/>
            </a:xfrm>
            <a:custGeom>
              <a:avLst/>
              <a:gdLst/>
              <a:ahLst/>
              <a:cxnLst/>
              <a:rect l="l" t="t" r="r" b="b"/>
              <a:pathLst>
                <a:path w="753" h="1179" extrusionOk="0">
                  <a:moveTo>
                    <a:pt x="376" y="1"/>
                  </a:moveTo>
                  <a:cubicBezTo>
                    <a:pt x="294" y="1"/>
                    <a:pt x="213" y="26"/>
                    <a:pt x="151" y="76"/>
                  </a:cubicBezTo>
                  <a:cubicBezTo>
                    <a:pt x="75" y="126"/>
                    <a:pt x="51" y="200"/>
                    <a:pt x="25" y="300"/>
                  </a:cubicBezTo>
                  <a:cubicBezTo>
                    <a:pt x="1" y="326"/>
                    <a:pt x="1" y="350"/>
                    <a:pt x="1" y="400"/>
                  </a:cubicBezTo>
                  <a:lnTo>
                    <a:pt x="1" y="527"/>
                  </a:lnTo>
                  <a:lnTo>
                    <a:pt x="1" y="651"/>
                  </a:lnTo>
                  <a:lnTo>
                    <a:pt x="1" y="777"/>
                  </a:lnTo>
                  <a:cubicBezTo>
                    <a:pt x="1" y="801"/>
                    <a:pt x="1" y="851"/>
                    <a:pt x="25" y="877"/>
                  </a:cubicBezTo>
                  <a:cubicBezTo>
                    <a:pt x="51" y="978"/>
                    <a:pt x="75" y="1028"/>
                    <a:pt x="151" y="1078"/>
                  </a:cubicBezTo>
                  <a:cubicBezTo>
                    <a:pt x="225" y="1128"/>
                    <a:pt x="301" y="1178"/>
                    <a:pt x="375" y="1178"/>
                  </a:cubicBezTo>
                  <a:cubicBezTo>
                    <a:pt x="452" y="1178"/>
                    <a:pt x="526" y="1128"/>
                    <a:pt x="602" y="1078"/>
                  </a:cubicBezTo>
                  <a:cubicBezTo>
                    <a:pt x="676" y="1028"/>
                    <a:pt x="702" y="952"/>
                    <a:pt x="726" y="877"/>
                  </a:cubicBezTo>
                  <a:cubicBezTo>
                    <a:pt x="752" y="851"/>
                    <a:pt x="752" y="801"/>
                    <a:pt x="752" y="777"/>
                  </a:cubicBezTo>
                  <a:lnTo>
                    <a:pt x="752" y="651"/>
                  </a:lnTo>
                  <a:lnTo>
                    <a:pt x="752" y="527"/>
                  </a:lnTo>
                  <a:lnTo>
                    <a:pt x="752" y="400"/>
                  </a:lnTo>
                  <a:cubicBezTo>
                    <a:pt x="752" y="350"/>
                    <a:pt x="752" y="326"/>
                    <a:pt x="726" y="300"/>
                  </a:cubicBezTo>
                  <a:cubicBezTo>
                    <a:pt x="702" y="200"/>
                    <a:pt x="676"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4" name="Google Shape;674;p37"/>
            <p:cNvSpPr/>
            <p:nvPr/>
          </p:nvSpPr>
          <p:spPr>
            <a:xfrm>
              <a:off x="2115273" y="-142878"/>
              <a:ext cx="21856" cy="128726"/>
            </a:xfrm>
            <a:custGeom>
              <a:avLst/>
              <a:gdLst/>
              <a:ahLst/>
              <a:cxnLst/>
              <a:rect l="l" t="t" r="r" b="b"/>
              <a:pathLst>
                <a:path w="753" h="4435" extrusionOk="0">
                  <a:moveTo>
                    <a:pt x="377" y="0"/>
                  </a:moveTo>
                  <a:cubicBezTo>
                    <a:pt x="296" y="0"/>
                    <a:pt x="214" y="25"/>
                    <a:pt x="151" y="75"/>
                  </a:cubicBezTo>
                  <a:cubicBezTo>
                    <a:pt x="77" y="125"/>
                    <a:pt x="27" y="201"/>
                    <a:pt x="1" y="276"/>
                  </a:cubicBezTo>
                  <a:lnTo>
                    <a:pt x="1" y="402"/>
                  </a:lnTo>
                  <a:lnTo>
                    <a:pt x="1" y="526"/>
                  </a:lnTo>
                  <a:lnTo>
                    <a:pt x="1" y="3909"/>
                  </a:lnTo>
                  <a:lnTo>
                    <a:pt x="1" y="4034"/>
                  </a:lnTo>
                  <a:lnTo>
                    <a:pt x="1" y="4134"/>
                  </a:lnTo>
                  <a:cubicBezTo>
                    <a:pt x="27" y="4234"/>
                    <a:pt x="77" y="4284"/>
                    <a:pt x="151" y="4334"/>
                  </a:cubicBezTo>
                  <a:cubicBezTo>
                    <a:pt x="201" y="4411"/>
                    <a:pt x="277" y="4435"/>
                    <a:pt x="378" y="4435"/>
                  </a:cubicBezTo>
                  <a:cubicBezTo>
                    <a:pt x="452" y="4435"/>
                    <a:pt x="528" y="4411"/>
                    <a:pt x="602" y="4334"/>
                  </a:cubicBezTo>
                  <a:cubicBezTo>
                    <a:pt x="652" y="4284"/>
                    <a:pt x="702" y="4234"/>
                    <a:pt x="728" y="4134"/>
                  </a:cubicBezTo>
                  <a:cubicBezTo>
                    <a:pt x="728" y="4110"/>
                    <a:pt x="752" y="4084"/>
                    <a:pt x="752" y="4034"/>
                  </a:cubicBezTo>
                  <a:lnTo>
                    <a:pt x="752" y="3909"/>
                  </a:lnTo>
                  <a:lnTo>
                    <a:pt x="752" y="526"/>
                  </a:lnTo>
                  <a:lnTo>
                    <a:pt x="752" y="402"/>
                  </a:lnTo>
                  <a:cubicBezTo>
                    <a:pt x="752" y="352"/>
                    <a:pt x="728" y="326"/>
                    <a:pt x="728" y="276"/>
                  </a:cubicBezTo>
                  <a:cubicBezTo>
                    <a:pt x="702" y="201"/>
                    <a:pt x="652" y="125"/>
                    <a:pt x="602" y="75"/>
                  </a:cubicBezTo>
                  <a:cubicBezTo>
                    <a:pt x="540" y="25"/>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5" name="Google Shape;675;p37"/>
            <p:cNvSpPr/>
            <p:nvPr/>
          </p:nvSpPr>
          <p:spPr>
            <a:xfrm>
              <a:off x="2209804" y="-103434"/>
              <a:ext cx="21856" cy="49313"/>
            </a:xfrm>
            <a:custGeom>
              <a:avLst/>
              <a:gdLst/>
              <a:ahLst/>
              <a:cxnLst/>
              <a:rect l="l" t="t" r="r" b="b"/>
              <a:pathLst>
                <a:path w="753" h="1699" extrusionOk="0">
                  <a:moveTo>
                    <a:pt x="377" y="0"/>
                  </a:moveTo>
                  <a:cubicBezTo>
                    <a:pt x="296" y="0"/>
                    <a:pt x="214" y="32"/>
                    <a:pt x="151" y="95"/>
                  </a:cubicBezTo>
                  <a:cubicBezTo>
                    <a:pt x="77" y="145"/>
                    <a:pt x="27" y="195"/>
                    <a:pt x="1" y="296"/>
                  </a:cubicBezTo>
                  <a:lnTo>
                    <a:pt x="1" y="396"/>
                  </a:lnTo>
                  <a:lnTo>
                    <a:pt x="1" y="520"/>
                  </a:lnTo>
                  <a:lnTo>
                    <a:pt x="1" y="1198"/>
                  </a:lnTo>
                  <a:lnTo>
                    <a:pt x="1" y="1298"/>
                  </a:lnTo>
                  <a:lnTo>
                    <a:pt x="1" y="1422"/>
                  </a:lnTo>
                  <a:cubicBezTo>
                    <a:pt x="27" y="1498"/>
                    <a:pt x="77" y="1572"/>
                    <a:pt x="151" y="1622"/>
                  </a:cubicBezTo>
                  <a:cubicBezTo>
                    <a:pt x="201" y="1673"/>
                    <a:pt x="301" y="1699"/>
                    <a:pt x="378" y="1699"/>
                  </a:cubicBezTo>
                  <a:cubicBezTo>
                    <a:pt x="452" y="1699"/>
                    <a:pt x="528" y="1673"/>
                    <a:pt x="602" y="1622"/>
                  </a:cubicBezTo>
                  <a:cubicBezTo>
                    <a:pt x="652" y="1572"/>
                    <a:pt x="702" y="1498"/>
                    <a:pt x="728" y="1422"/>
                  </a:cubicBezTo>
                  <a:cubicBezTo>
                    <a:pt x="728" y="1398"/>
                    <a:pt x="752" y="1348"/>
                    <a:pt x="752" y="1298"/>
                  </a:cubicBezTo>
                  <a:lnTo>
                    <a:pt x="752" y="1198"/>
                  </a:lnTo>
                  <a:lnTo>
                    <a:pt x="752" y="520"/>
                  </a:lnTo>
                  <a:lnTo>
                    <a:pt x="752" y="396"/>
                  </a:lnTo>
                  <a:cubicBezTo>
                    <a:pt x="752" y="346"/>
                    <a:pt x="728" y="320"/>
                    <a:pt x="728" y="296"/>
                  </a:cubicBezTo>
                  <a:cubicBezTo>
                    <a:pt x="702" y="195"/>
                    <a:pt x="652" y="145"/>
                    <a:pt x="602" y="95"/>
                  </a:cubicBezTo>
                  <a:cubicBezTo>
                    <a:pt x="540" y="32"/>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6" name="Google Shape;676;p37"/>
            <p:cNvSpPr/>
            <p:nvPr/>
          </p:nvSpPr>
          <p:spPr>
            <a:xfrm>
              <a:off x="2162582" y="-118875"/>
              <a:ext cx="21827" cy="80748"/>
            </a:xfrm>
            <a:custGeom>
              <a:avLst/>
              <a:gdLst/>
              <a:ahLst/>
              <a:cxnLst/>
              <a:rect l="l" t="t" r="r" b="b"/>
              <a:pathLst>
                <a:path w="752" h="2782" extrusionOk="0">
                  <a:moveTo>
                    <a:pt x="375" y="1"/>
                  </a:moveTo>
                  <a:cubicBezTo>
                    <a:pt x="294" y="1"/>
                    <a:pt x="213" y="26"/>
                    <a:pt x="151" y="76"/>
                  </a:cubicBezTo>
                  <a:cubicBezTo>
                    <a:pt x="74" y="126"/>
                    <a:pt x="24" y="200"/>
                    <a:pt x="0" y="276"/>
                  </a:cubicBezTo>
                  <a:lnTo>
                    <a:pt x="0" y="401"/>
                  </a:lnTo>
                  <a:lnTo>
                    <a:pt x="0" y="501"/>
                  </a:lnTo>
                  <a:lnTo>
                    <a:pt x="0" y="2255"/>
                  </a:lnTo>
                  <a:lnTo>
                    <a:pt x="0" y="2381"/>
                  </a:lnTo>
                  <a:lnTo>
                    <a:pt x="0" y="2505"/>
                  </a:lnTo>
                  <a:cubicBezTo>
                    <a:pt x="24" y="2581"/>
                    <a:pt x="74" y="2656"/>
                    <a:pt x="151" y="2706"/>
                  </a:cubicBezTo>
                  <a:cubicBezTo>
                    <a:pt x="201" y="2756"/>
                    <a:pt x="275" y="2782"/>
                    <a:pt x="375" y="2782"/>
                  </a:cubicBezTo>
                  <a:cubicBezTo>
                    <a:pt x="451" y="2782"/>
                    <a:pt x="525" y="2756"/>
                    <a:pt x="601" y="2706"/>
                  </a:cubicBezTo>
                  <a:cubicBezTo>
                    <a:pt x="652" y="2656"/>
                    <a:pt x="702" y="2581"/>
                    <a:pt x="726" y="2505"/>
                  </a:cubicBezTo>
                  <a:cubicBezTo>
                    <a:pt x="726" y="2455"/>
                    <a:pt x="752" y="2431"/>
                    <a:pt x="752" y="2381"/>
                  </a:cubicBezTo>
                  <a:lnTo>
                    <a:pt x="752" y="2255"/>
                  </a:lnTo>
                  <a:lnTo>
                    <a:pt x="752" y="501"/>
                  </a:lnTo>
                  <a:lnTo>
                    <a:pt x="752" y="401"/>
                  </a:lnTo>
                  <a:cubicBezTo>
                    <a:pt x="752" y="351"/>
                    <a:pt x="726" y="300"/>
                    <a:pt x="726" y="276"/>
                  </a:cubicBezTo>
                  <a:cubicBezTo>
                    <a:pt x="702" y="200"/>
                    <a:pt x="652" y="126"/>
                    <a:pt x="601"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7" name="Google Shape;677;p37"/>
            <p:cNvSpPr/>
            <p:nvPr/>
          </p:nvSpPr>
          <p:spPr>
            <a:xfrm>
              <a:off x="2020044" y="-198169"/>
              <a:ext cx="22552" cy="239282"/>
            </a:xfrm>
            <a:custGeom>
              <a:avLst/>
              <a:gdLst/>
              <a:ahLst/>
              <a:cxnLst/>
              <a:rect l="l" t="t" r="r" b="b"/>
              <a:pathLst>
                <a:path w="777" h="8244" extrusionOk="0">
                  <a:moveTo>
                    <a:pt x="385" y="1"/>
                  </a:moveTo>
                  <a:cubicBezTo>
                    <a:pt x="307" y="1"/>
                    <a:pt x="226" y="26"/>
                    <a:pt x="151" y="76"/>
                  </a:cubicBezTo>
                  <a:cubicBezTo>
                    <a:pt x="101" y="126"/>
                    <a:pt x="51" y="202"/>
                    <a:pt x="25" y="303"/>
                  </a:cubicBezTo>
                  <a:cubicBezTo>
                    <a:pt x="25" y="327"/>
                    <a:pt x="25" y="353"/>
                    <a:pt x="1" y="403"/>
                  </a:cubicBezTo>
                  <a:lnTo>
                    <a:pt x="1" y="527"/>
                  </a:lnTo>
                  <a:lnTo>
                    <a:pt x="1" y="7719"/>
                  </a:lnTo>
                  <a:lnTo>
                    <a:pt x="1" y="7843"/>
                  </a:lnTo>
                  <a:cubicBezTo>
                    <a:pt x="25" y="7869"/>
                    <a:pt x="25" y="7919"/>
                    <a:pt x="25" y="7943"/>
                  </a:cubicBezTo>
                  <a:cubicBezTo>
                    <a:pt x="51" y="8043"/>
                    <a:pt x="101" y="8093"/>
                    <a:pt x="151" y="8143"/>
                  </a:cubicBezTo>
                  <a:cubicBezTo>
                    <a:pt x="225" y="8194"/>
                    <a:pt x="301" y="8244"/>
                    <a:pt x="375" y="8244"/>
                  </a:cubicBezTo>
                  <a:cubicBezTo>
                    <a:pt x="476" y="8244"/>
                    <a:pt x="552" y="8194"/>
                    <a:pt x="602" y="8143"/>
                  </a:cubicBezTo>
                  <a:cubicBezTo>
                    <a:pt x="676" y="8093"/>
                    <a:pt x="726" y="8019"/>
                    <a:pt x="752" y="7943"/>
                  </a:cubicBezTo>
                  <a:lnTo>
                    <a:pt x="752" y="7843"/>
                  </a:lnTo>
                  <a:cubicBezTo>
                    <a:pt x="776" y="7793"/>
                    <a:pt x="776" y="7743"/>
                    <a:pt x="776" y="7719"/>
                  </a:cubicBezTo>
                  <a:lnTo>
                    <a:pt x="776" y="527"/>
                  </a:lnTo>
                  <a:cubicBezTo>
                    <a:pt x="776" y="477"/>
                    <a:pt x="776" y="453"/>
                    <a:pt x="752" y="403"/>
                  </a:cubicBezTo>
                  <a:lnTo>
                    <a:pt x="752" y="303"/>
                  </a:lnTo>
                  <a:cubicBezTo>
                    <a:pt x="726" y="202"/>
                    <a:pt x="676" y="126"/>
                    <a:pt x="602" y="76"/>
                  </a:cubicBezTo>
                  <a:cubicBezTo>
                    <a:pt x="539" y="26"/>
                    <a:pt x="46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8" name="Google Shape;678;p37"/>
            <p:cNvSpPr/>
            <p:nvPr/>
          </p:nvSpPr>
          <p:spPr>
            <a:xfrm>
              <a:off x="1878232" y="-213958"/>
              <a:ext cx="21827" cy="270368"/>
            </a:xfrm>
            <a:custGeom>
              <a:avLst/>
              <a:gdLst/>
              <a:ahLst/>
              <a:cxnLst/>
              <a:rect l="l" t="t" r="r" b="b"/>
              <a:pathLst>
                <a:path w="752" h="9315" extrusionOk="0">
                  <a:moveTo>
                    <a:pt x="377" y="0"/>
                  </a:moveTo>
                  <a:cubicBezTo>
                    <a:pt x="295" y="0"/>
                    <a:pt x="214" y="32"/>
                    <a:pt x="150" y="95"/>
                  </a:cubicBezTo>
                  <a:cubicBezTo>
                    <a:pt x="100" y="145"/>
                    <a:pt x="50" y="219"/>
                    <a:pt x="26" y="295"/>
                  </a:cubicBezTo>
                  <a:cubicBezTo>
                    <a:pt x="26" y="319"/>
                    <a:pt x="0" y="370"/>
                    <a:pt x="0" y="396"/>
                  </a:cubicBezTo>
                  <a:lnTo>
                    <a:pt x="0" y="520"/>
                  </a:lnTo>
                  <a:lnTo>
                    <a:pt x="0" y="8788"/>
                  </a:lnTo>
                  <a:lnTo>
                    <a:pt x="0" y="8914"/>
                  </a:lnTo>
                  <a:cubicBezTo>
                    <a:pt x="0" y="8964"/>
                    <a:pt x="26" y="9014"/>
                    <a:pt x="26" y="9038"/>
                  </a:cubicBezTo>
                  <a:cubicBezTo>
                    <a:pt x="50" y="9114"/>
                    <a:pt x="100" y="9189"/>
                    <a:pt x="150" y="9239"/>
                  </a:cubicBezTo>
                  <a:cubicBezTo>
                    <a:pt x="227" y="9289"/>
                    <a:pt x="301" y="9315"/>
                    <a:pt x="377" y="9315"/>
                  </a:cubicBezTo>
                  <a:cubicBezTo>
                    <a:pt x="451" y="9315"/>
                    <a:pt x="551" y="9289"/>
                    <a:pt x="601" y="9239"/>
                  </a:cubicBezTo>
                  <a:cubicBezTo>
                    <a:pt x="678" y="9189"/>
                    <a:pt x="728" y="9114"/>
                    <a:pt x="752" y="9038"/>
                  </a:cubicBezTo>
                  <a:lnTo>
                    <a:pt x="752" y="8914"/>
                  </a:lnTo>
                  <a:lnTo>
                    <a:pt x="752" y="8788"/>
                  </a:lnTo>
                  <a:lnTo>
                    <a:pt x="752" y="520"/>
                  </a:lnTo>
                  <a:lnTo>
                    <a:pt x="752" y="396"/>
                  </a:lnTo>
                  <a:lnTo>
                    <a:pt x="752" y="295"/>
                  </a:lnTo>
                  <a:cubicBezTo>
                    <a:pt x="728" y="219"/>
                    <a:pt x="678" y="145"/>
                    <a:pt x="601" y="95"/>
                  </a:cubicBezTo>
                  <a:cubicBezTo>
                    <a:pt x="539" y="32"/>
                    <a:pt x="458"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79" name="Google Shape;679;p37"/>
            <p:cNvSpPr/>
            <p:nvPr/>
          </p:nvSpPr>
          <p:spPr>
            <a:xfrm>
              <a:off x="1925512" y="-158696"/>
              <a:ext cx="21856" cy="159841"/>
            </a:xfrm>
            <a:custGeom>
              <a:avLst/>
              <a:gdLst/>
              <a:ahLst/>
              <a:cxnLst/>
              <a:rect l="l" t="t" r="r" b="b"/>
              <a:pathLst>
                <a:path w="753" h="5507" extrusionOk="0">
                  <a:moveTo>
                    <a:pt x="376" y="0"/>
                  </a:moveTo>
                  <a:cubicBezTo>
                    <a:pt x="294" y="0"/>
                    <a:pt x="213" y="32"/>
                    <a:pt x="151" y="95"/>
                  </a:cubicBezTo>
                  <a:cubicBezTo>
                    <a:pt x="101" y="145"/>
                    <a:pt x="51" y="195"/>
                    <a:pt x="25" y="295"/>
                  </a:cubicBezTo>
                  <a:cubicBezTo>
                    <a:pt x="25" y="320"/>
                    <a:pt x="1" y="370"/>
                    <a:pt x="1" y="396"/>
                  </a:cubicBezTo>
                  <a:lnTo>
                    <a:pt x="1" y="520"/>
                  </a:lnTo>
                  <a:lnTo>
                    <a:pt x="1" y="4980"/>
                  </a:lnTo>
                  <a:lnTo>
                    <a:pt x="1" y="5106"/>
                  </a:lnTo>
                  <a:cubicBezTo>
                    <a:pt x="1" y="5156"/>
                    <a:pt x="25" y="5206"/>
                    <a:pt x="25" y="5230"/>
                  </a:cubicBezTo>
                  <a:cubicBezTo>
                    <a:pt x="51" y="5306"/>
                    <a:pt x="101" y="5380"/>
                    <a:pt x="151" y="5431"/>
                  </a:cubicBezTo>
                  <a:cubicBezTo>
                    <a:pt x="225" y="5481"/>
                    <a:pt x="301" y="5507"/>
                    <a:pt x="375" y="5507"/>
                  </a:cubicBezTo>
                  <a:cubicBezTo>
                    <a:pt x="476" y="5507"/>
                    <a:pt x="552" y="5481"/>
                    <a:pt x="602" y="5431"/>
                  </a:cubicBezTo>
                  <a:cubicBezTo>
                    <a:pt x="676" y="5380"/>
                    <a:pt x="726" y="5306"/>
                    <a:pt x="752" y="5230"/>
                  </a:cubicBezTo>
                  <a:lnTo>
                    <a:pt x="752" y="5106"/>
                  </a:lnTo>
                  <a:lnTo>
                    <a:pt x="752" y="4980"/>
                  </a:lnTo>
                  <a:lnTo>
                    <a:pt x="752" y="520"/>
                  </a:lnTo>
                  <a:lnTo>
                    <a:pt x="752" y="396"/>
                  </a:lnTo>
                  <a:lnTo>
                    <a:pt x="752" y="295"/>
                  </a:lnTo>
                  <a:cubicBezTo>
                    <a:pt x="726" y="195"/>
                    <a:pt x="676" y="145"/>
                    <a:pt x="602" y="95"/>
                  </a:cubicBezTo>
                  <a:cubicBezTo>
                    <a:pt x="539" y="32"/>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0" name="Google Shape;680;p37"/>
            <p:cNvSpPr/>
            <p:nvPr/>
          </p:nvSpPr>
          <p:spPr>
            <a:xfrm>
              <a:off x="2067296" y="-126886"/>
              <a:ext cx="22581" cy="96740"/>
            </a:xfrm>
            <a:custGeom>
              <a:avLst/>
              <a:gdLst/>
              <a:ahLst/>
              <a:cxnLst/>
              <a:rect l="l" t="t" r="r" b="b"/>
              <a:pathLst>
                <a:path w="778" h="3333" extrusionOk="0">
                  <a:moveTo>
                    <a:pt x="389" y="0"/>
                  </a:moveTo>
                  <a:cubicBezTo>
                    <a:pt x="307" y="0"/>
                    <a:pt x="226" y="25"/>
                    <a:pt x="150" y="75"/>
                  </a:cubicBezTo>
                  <a:cubicBezTo>
                    <a:pt x="100" y="125"/>
                    <a:pt x="50" y="202"/>
                    <a:pt x="26" y="276"/>
                  </a:cubicBezTo>
                  <a:lnTo>
                    <a:pt x="26" y="402"/>
                  </a:lnTo>
                  <a:cubicBezTo>
                    <a:pt x="0" y="426"/>
                    <a:pt x="0" y="476"/>
                    <a:pt x="0" y="526"/>
                  </a:cubicBezTo>
                  <a:lnTo>
                    <a:pt x="0" y="2807"/>
                  </a:lnTo>
                  <a:cubicBezTo>
                    <a:pt x="0" y="2857"/>
                    <a:pt x="0" y="2881"/>
                    <a:pt x="26" y="2932"/>
                  </a:cubicBezTo>
                  <a:lnTo>
                    <a:pt x="26" y="3058"/>
                  </a:lnTo>
                  <a:cubicBezTo>
                    <a:pt x="50" y="3132"/>
                    <a:pt x="100" y="3208"/>
                    <a:pt x="150" y="3258"/>
                  </a:cubicBezTo>
                  <a:cubicBezTo>
                    <a:pt x="227" y="3308"/>
                    <a:pt x="301" y="3332"/>
                    <a:pt x="401" y="3332"/>
                  </a:cubicBezTo>
                  <a:cubicBezTo>
                    <a:pt x="477" y="3332"/>
                    <a:pt x="551" y="3308"/>
                    <a:pt x="627" y="3258"/>
                  </a:cubicBezTo>
                  <a:cubicBezTo>
                    <a:pt x="678" y="3208"/>
                    <a:pt x="728" y="3132"/>
                    <a:pt x="752" y="3058"/>
                  </a:cubicBezTo>
                  <a:cubicBezTo>
                    <a:pt x="752" y="3008"/>
                    <a:pt x="752" y="2982"/>
                    <a:pt x="778" y="2932"/>
                  </a:cubicBezTo>
                  <a:lnTo>
                    <a:pt x="778" y="2807"/>
                  </a:lnTo>
                  <a:lnTo>
                    <a:pt x="778" y="526"/>
                  </a:lnTo>
                  <a:lnTo>
                    <a:pt x="778" y="402"/>
                  </a:lnTo>
                  <a:cubicBezTo>
                    <a:pt x="752" y="352"/>
                    <a:pt x="752" y="326"/>
                    <a:pt x="752" y="276"/>
                  </a:cubicBezTo>
                  <a:cubicBezTo>
                    <a:pt x="728" y="202"/>
                    <a:pt x="678" y="125"/>
                    <a:pt x="627" y="75"/>
                  </a:cubicBezTo>
                  <a:cubicBezTo>
                    <a:pt x="552" y="25"/>
                    <a:pt x="47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1" name="Google Shape;681;p37"/>
            <p:cNvSpPr/>
            <p:nvPr/>
          </p:nvSpPr>
          <p:spPr>
            <a:xfrm>
              <a:off x="1081983" y="-91244"/>
              <a:ext cx="21856" cy="25484"/>
            </a:xfrm>
            <a:custGeom>
              <a:avLst/>
              <a:gdLst/>
              <a:ahLst/>
              <a:cxnLst/>
              <a:rect l="l" t="t" r="r" b="b"/>
              <a:pathLst>
                <a:path w="753" h="878" extrusionOk="0">
                  <a:moveTo>
                    <a:pt x="376" y="1"/>
                  </a:moveTo>
                  <a:cubicBezTo>
                    <a:pt x="295" y="1"/>
                    <a:pt x="213" y="26"/>
                    <a:pt x="151" y="76"/>
                  </a:cubicBezTo>
                  <a:cubicBezTo>
                    <a:pt x="75" y="126"/>
                    <a:pt x="25" y="200"/>
                    <a:pt x="1" y="276"/>
                  </a:cubicBezTo>
                  <a:lnTo>
                    <a:pt x="1" y="351"/>
                  </a:lnTo>
                  <a:lnTo>
                    <a:pt x="1" y="501"/>
                  </a:lnTo>
                  <a:lnTo>
                    <a:pt x="1" y="601"/>
                  </a:lnTo>
                  <a:cubicBezTo>
                    <a:pt x="25" y="677"/>
                    <a:pt x="75" y="751"/>
                    <a:pt x="151" y="802"/>
                  </a:cubicBezTo>
                  <a:cubicBezTo>
                    <a:pt x="201" y="852"/>
                    <a:pt x="276" y="878"/>
                    <a:pt x="376" y="878"/>
                  </a:cubicBezTo>
                  <a:cubicBezTo>
                    <a:pt x="452" y="878"/>
                    <a:pt x="526" y="852"/>
                    <a:pt x="602" y="802"/>
                  </a:cubicBezTo>
                  <a:cubicBezTo>
                    <a:pt x="652" y="751"/>
                    <a:pt x="702" y="677"/>
                    <a:pt x="727" y="601"/>
                  </a:cubicBezTo>
                  <a:cubicBezTo>
                    <a:pt x="727" y="577"/>
                    <a:pt x="727" y="551"/>
                    <a:pt x="753" y="501"/>
                  </a:cubicBezTo>
                  <a:lnTo>
                    <a:pt x="753" y="351"/>
                  </a:lnTo>
                  <a:cubicBezTo>
                    <a:pt x="727" y="327"/>
                    <a:pt x="727" y="301"/>
                    <a:pt x="727" y="276"/>
                  </a:cubicBezTo>
                  <a:cubicBezTo>
                    <a:pt x="702" y="200"/>
                    <a:pt x="652"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2" name="Google Shape;682;p37"/>
            <p:cNvSpPr/>
            <p:nvPr/>
          </p:nvSpPr>
          <p:spPr>
            <a:xfrm>
              <a:off x="1034702" y="-91244"/>
              <a:ext cx="21856" cy="25484"/>
            </a:xfrm>
            <a:custGeom>
              <a:avLst/>
              <a:gdLst/>
              <a:ahLst/>
              <a:cxnLst/>
              <a:rect l="l" t="t" r="r" b="b"/>
              <a:pathLst>
                <a:path w="753" h="878" extrusionOk="0">
                  <a:moveTo>
                    <a:pt x="377" y="1"/>
                  </a:moveTo>
                  <a:cubicBezTo>
                    <a:pt x="296" y="1"/>
                    <a:pt x="214" y="26"/>
                    <a:pt x="151" y="76"/>
                  </a:cubicBezTo>
                  <a:cubicBezTo>
                    <a:pt x="77" y="126"/>
                    <a:pt x="27" y="200"/>
                    <a:pt x="0" y="276"/>
                  </a:cubicBezTo>
                  <a:lnTo>
                    <a:pt x="0" y="351"/>
                  </a:lnTo>
                  <a:lnTo>
                    <a:pt x="0" y="501"/>
                  </a:lnTo>
                  <a:lnTo>
                    <a:pt x="0" y="601"/>
                  </a:lnTo>
                  <a:cubicBezTo>
                    <a:pt x="27" y="677"/>
                    <a:pt x="77" y="751"/>
                    <a:pt x="151" y="802"/>
                  </a:cubicBezTo>
                  <a:cubicBezTo>
                    <a:pt x="201" y="852"/>
                    <a:pt x="277" y="878"/>
                    <a:pt x="377" y="878"/>
                  </a:cubicBezTo>
                  <a:cubicBezTo>
                    <a:pt x="451" y="878"/>
                    <a:pt x="528" y="852"/>
                    <a:pt x="602" y="802"/>
                  </a:cubicBezTo>
                  <a:cubicBezTo>
                    <a:pt x="652" y="751"/>
                    <a:pt x="702" y="677"/>
                    <a:pt x="728" y="601"/>
                  </a:cubicBezTo>
                  <a:lnTo>
                    <a:pt x="728" y="501"/>
                  </a:lnTo>
                  <a:lnTo>
                    <a:pt x="752" y="501"/>
                  </a:lnTo>
                  <a:lnTo>
                    <a:pt x="752" y="351"/>
                  </a:lnTo>
                  <a:lnTo>
                    <a:pt x="728" y="351"/>
                  </a:lnTo>
                  <a:lnTo>
                    <a:pt x="728" y="276"/>
                  </a:lnTo>
                  <a:cubicBezTo>
                    <a:pt x="702" y="200"/>
                    <a:pt x="652" y="126"/>
                    <a:pt x="602" y="76"/>
                  </a:cubicBezTo>
                  <a:cubicBezTo>
                    <a:pt x="540"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3" name="Google Shape;683;p37"/>
            <p:cNvSpPr/>
            <p:nvPr/>
          </p:nvSpPr>
          <p:spPr>
            <a:xfrm>
              <a:off x="2489801" y="-292701"/>
              <a:ext cx="21856" cy="428351"/>
            </a:xfrm>
            <a:custGeom>
              <a:avLst/>
              <a:gdLst/>
              <a:ahLst/>
              <a:cxnLst/>
              <a:rect l="l" t="t" r="r" b="b"/>
              <a:pathLst>
                <a:path w="753" h="14758" extrusionOk="0">
                  <a:moveTo>
                    <a:pt x="376" y="1"/>
                  </a:moveTo>
                  <a:cubicBezTo>
                    <a:pt x="294" y="1"/>
                    <a:pt x="213" y="26"/>
                    <a:pt x="151" y="76"/>
                  </a:cubicBezTo>
                  <a:cubicBezTo>
                    <a:pt x="75" y="126"/>
                    <a:pt x="25" y="202"/>
                    <a:pt x="25" y="276"/>
                  </a:cubicBezTo>
                  <a:cubicBezTo>
                    <a:pt x="0" y="327"/>
                    <a:pt x="0" y="353"/>
                    <a:pt x="0" y="403"/>
                  </a:cubicBezTo>
                  <a:lnTo>
                    <a:pt x="0" y="527"/>
                  </a:lnTo>
                  <a:lnTo>
                    <a:pt x="0" y="14233"/>
                  </a:lnTo>
                  <a:lnTo>
                    <a:pt x="0" y="14357"/>
                  </a:lnTo>
                  <a:cubicBezTo>
                    <a:pt x="0" y="14407"/>
                    <a:pt x="0" y="14433"/>
                    <a:pt x="25" y="14457"/>
                  </a:cubicBezTo>
                  <a:cubicBezTo>
                    <a:pt x="25" y="14557"/>
                    <a:pt x="75" y="14633"/>
                    <a:pt x="151" y="14684"/>
                  </a:cubicBezTo>
                  <a:cubicBezTo>
                    <a:pt x="201" y="14734"/>
                    <a:pt x="301" y="14758"/>
                    <a:pt x="375" y="14758"/>
                  </a:cubicBezTo>
                  <a:cubicBezTo>
                    <a:pt x="451" y="14758"/>
                    <a:pt x="526" y="14734"/>
                    <a:pt x="602" y="14684"/>
                  </a:cubicBezTo>
                  <a:cubicBezTo>
                    <a:pt x="652" y="14633"/>
                    <a:pt x="702" y="14557"/>
                    <a:pt x="726" y="14457"/>
                  </a:cubicBezTo>
                  <a:cubicBezTo>
                    <a:pt x="752" y="14433"/>
                    <a:pt x="752" y="14407"/>
                    <a:pt x="752" y="14357"/>
                  </a:cubicBezTo>
                  <a:lnTo>
                    <a:pt x="752" y="14233"/>
                  </a:lnTo>
                  <a:lnTo>
                    <a:pt x="752" y="527"/>
                  </a:lnTo>
                  <a:lnTo>
                    <a:pt x="752" y="403"/>
                  </a:lnTo>
                  <a:cubicBezTo>
                    <a:pt x="752" y="353"/>
                    <a:pt x="752" y="327"/>
                    <a:pt x="726" y="276"/>
                  </a:cubicBezTo>
                  <a:cubicBezTo>
                    <a:pt x="702" y="202"/>
                    <a:pt x="652"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4" name="Google Shape;684;p37"/>
            <p:cNvSpPr/>
            <p:nvPr/>
          </p:nvSpPr>
          <p:spPr>
            <a:xfrm>
              <a:off x="2442491" y="-284661"/>
              <a:ext cx="21856" cy="412358"/>
            </a:xfrm>
            <a:custGeom>
              <a:avLst/>
              <a:gdLst/>
              <a:ahLst/>
              <a:cxnLst/>
              <a:rect l="l" t="t" r="r" b="b"/>
              <a:pathLst>
                <a:path w="753" h="14207" extrusionOk="0">
                  <a:moveTo>
                    <a:pt x="378" y="0"/>
                  </a:moveTo>
                  <a:cubicBezTo>
                    <a:pt x="296" y="0"/>
                    <a:pt x="214" y="26"/>
                    <a:pt x="151" y="76"/>
                  </a:cubicBezTo>
                  <a:cubicBezTo>
                    <a:pt x="77" y="126"/>
                    <a:pt x="27" y="200"/>
                    <a:pt x="1" y="276"/>
                  </a:cubicBezTo>
                  <a:lnTo>
                    <a:pt x="1" y="400"/>
                  </a:lnTo>
                  <a:lnTo>
                    <a:pt x="1" y="527"/>
                  </a:lnTo>
                  <a:lnTo>
                    <a:pt x="1" y="13679"/>
                  </a:lnTo>
                  <a:lnTo>
                    <a:pt x="1" y="13805"/>
                  </a:lnTo>
                  <a:lnTo>
                    <a:pt x="1" y="13905"/>
                  </a:lnTo>
                  <a:cubicBezTo>
                    <a:pt x="27" y="14006"/>
                    <a:pt x="77" y="14080"/>
                    <a:pt x="151" y="14130"/>
                  </a:cubicBezTo>
                  <a:cubicBezTo>
                    <a:pt x="201" y="14180"/>
                    <a:pt x="302" y="14206"/>
                    <a:pt x="378" y="14206"/>
                  </a:cubicBezTo>
                  <a:cubicBezTo>
                    <a:pt x="452" y="14206"/>
                    <a:pt x="528" y="14180"/>
                    <a:pt x="602" y="14130"/>
                  </a:cubicBezTo>
                  <a:cubicBezTo>
                    <a:pt x="652" y="14080"/>
                    <a:pt x="702" y="14006"/>
                    <a:pt x="729" y="13905"/>
                  </a:cubicBezTo>
                  <a:cubicBezTo>
                    <a:pt x="729" y="13879"/>
                    <a:pt x="753" y="13855"/>
                    <a:pt x="753" y="13805"/>
                  </a:cubicBezTo>
                  <a:lnTo>
                    <a:pt x="753" y="13679"/>
                  </a:lnTo>
                  <a:lnTo>
                    <a:pt x="753" y="527"/>
                  </a:lnTo>
                  <a:lnTo>
                    <a:pt x="753" y="400"/>
                  </a:lnTo>
                  <a:cubicBezTo>
                    <a:pt x="753" y="350"/>
                    <a:pt x="729" y="326"/>
                    <a:pt x="729" y="276"/>
                  </a:cubicBezTo>
                  <a:cubicBezTo>
                    <a:pt x="702" y="200"/>
                    <a:pt x="652" y="126"/>
                    <a:pt x="602" y="76"/>
                  </a:cubicBezTo>
                  <a:cubicBezTo>
                    <a:pt x="540" y="26"/>
                    <a:pt x="459"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5" name="Google Shape;685;p37"/>
            <p:cNvSpPr/>
            <p:nvPr/>
          </p:nvSpPr>
          <p:spPr>
            <a:xfrm>
              <a:off x="1223766" y="-87616"/>
              <a:ext cx="21856" cy="18199"/>
            </a:xfrm>
            <a:custGeom>
              <a:avLst/>
              <a:gdLst/>
              <a:ahLst/>
              <a:cxnLst/>
              <a:rect l="l" t="t" r="r" b="b"/>
              <a:pathLst>
                <a:path w="753" h="627" extrusionOk="0">
                  <a:moveTo>
                    <a:pt x="377" y="0"/>
                  </a:moveTo>
                  <a:cubicBezTo>
                    <a:pt x="296" y="0"/>
                    <a:pt x="214" y="25"/>
                    <a:pt x="151" y="75"/>
                  </a:cubicBezTo>
                  <a:lnTo>
                    <a:pt x="77" y="151"/>
                  </a:lnTo>
                  <a:lnTo>
                    <a:pt x="77" y="101"/>
                  </a:lnTo>
                  <a:lnTo>
                    <a:pt x="1" y="101"/>
                  </a:lnTo>
                  <a:lnTo>
                    <a:pt x="1" y="526"/>
                  </a:lnTo>
                  <a:lnTo>
                    <a:pt x="77" y="526"/>
                  </a:lnTo>
                  <a:lnTo>
                    <a:pt x="77" y="452"/>
                  </a:lnTo>
                  <a:cubicBezTo>
                    <a:pt x="101" y="502"/>
                    <a:pt x="127" y="526"/>
                    <a:pt x="151" y="552"/>
                  </a:cubicBezTo>
                  <a:cubicBezTo>
                    <a:pt x="201" y="602"/>
                    <a:pt x="301" y="626"/>
                    <a:pt x="377" y="626"/>
                  </a:cubicBezTo>
                  <a:cubicBezTo>
                    <a:pt x="451" y="626"/>
                    <a:pt x="528" y="602"/>
                    <a:pt x="602" y="552"/>
                  </a:cubicBezTo>
                  <a:cubicBezTo>
                    <a:pt x="628" y="526"/>
                    <a:pt x="652" y="502"/>
                    <a:pt x="678" y="452"/>
                  </a:cubicBezTo>
                  <a:lnTo>
                    <a:pt x="678" y="526"/>
                  </a:lnTo>
                  <a:lnTo>
                    <a:pt x="752" y="526"/>
                  </a:lnTo>
                  <a:lnTo>
                    <a:pt x="752" y="101"/>
                  </a:lnTo>
                  <a:lnTo>
                    <a:pt x="678" y="101"/>
                  </a:lnTo>
                  <a:lnTo>
                    <a:pt x="678" y="151"/>
                  </a:lnTo>
                  <a:lnTo>
                    <a:pt x="602" y="75"/>
                  </a:lnTo>
                  <a:cubicBezTo>
                    <a:pt x="540" y="25"/>
                    <a:pt x="458"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6" name="Google Shape;686;p37"/>
            <p:cNvSpPr/>
            <p:nvPr/>
          </p:nvSpPr>
          <p:spPr>
            <a:xfrm>
              <a:off x="1267389" y="-99255"/>
              <a:ext cx="21856" cy="41477"/>
            </a:xfrm>
            <a:custGeom>
              <a:avLst/>
              <a:gdLst/>
              <a:ahLst/>
              <a:cxnLst/>
              <a:rect l="l" t="t" r="r" b="b"/>
              <a:pathLst>
                <a:path w="753" h="1429" extrusionOk="0">
                  <a:moveTo>
                    <a:pt x="368" y="0"/>
                  </a:moveTo>
                  <a:cubicBezTo>
                    <a:pt x="289" y="0"/>
                    <a:pt x="214" y="25"/>
                    <a:pt x="151" y="75"/>
                  </a:cubicBezTo>
                  <a:cubicBezTo>
                    <a:pt x="77" y="126"/>
                    <a:pt x="27" y="202"/>
                    <a:pt x="1" y="276"/>
                  </a:cubicBezTo>
                  <a:lnTo>
                    <a:pt x="1" y="402"/>
                  </a:lnTo>
                  <a:lnTo>
                    <a:pt x="1" y="526"/>
                  </a:lnTo>
                  <a:lnTo>
                    <a:pt x="1" y="903"/>
                  </a:lnTo>
                  <a:lnTo>
                    <a:pt x="1" y="1027"/>
                  </a:lnTo>
                  <a:lnTo>
                    <a:pt x="1" y="1154"/>
                  </a:lnTo>
                  <a:cubicBezTo>
                    <a:pt x="27" y="1228"/>
                    <a:pt x="77" y="1304"/>
                    <a:pt x="151" y="1354"/>
                  </a:cubicBezTo>
                  <a:cubicBezTo>
                    <a:pt x="201" y="1404"/>
                    <a:pt x="277" y="1428"/>
                    <a:pt x="378" y="1428"/>
                  </a:cubicBezTo>
                  <a:cubicBezTo>
                    <a:pt x="452" y="1428"/>
                    <a:pt x="528" y="1404"/>
                    <a:pt x="602" y="1354"/>
                  </a:cubicBezTo>
                  <a:cubicBezTo>
                    <a:pt x="652" y="1304"/>
                    <a:pt x="702" y="1228"/>
                    <a:pt x="728" y="1154"/>
                  </a:cubicBezTo>
                  <a:cubicBezTo>
                    <a:pt x="728" y="1104"/>
                    <a:pt x="728" y="1078"/>
                    <a:pt x="752" y="1027"/>
                  </a:cubicBezTo>
                  <a:lnTo>
                    <a:pt x="752" y="903"/>
                  </a:lnTo>
                  <a:lnTo>
                    <a:pt x="752" y="526"/>
                  </a:lnTo>
                  <a:lnTo>
                    <a:pt x="752" y="402"/>
                  </a:lnTo>
                  <a:cubicBezTo>
                    <a:pt x="728" y="352"/>
                    <a:pt x="728" y="302"/>
                    <a:pt x="728" y="276"/>
                  </a:cubicBezTo>
                  <a:cubicBezTo>
                    <a:pt x="702" y="202"/>
                    <a:pt x="652" y="126"/>
                    <a:pt x="602" y="75"/>
                  </a:cubicBezTo>
                  <a:cubicBezTo>
                    <a:pt x="527" y="25"/>
                    <a:pt x="446"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7" name="Google Shape;687;p37"/>
            <p:cNvSpPr/>
            <p:nvPr/>
          </p:nvSpPr>
          <p:spPr>
            <a:xfrm>
              <a:off x="1409230" y="-111155"/>
              <a:ext cx="21827" cy="65016"/>
            </a:xfrm>
            <a:custGeom>
              <a:avLst/>
              <a:gdLst/>
              <a:ahLst/>
              <a:cxnLst/>
              <a:rect l="l" t="t" r="r" b="b"/>
              <a:pathLst>
                <a:path w="752" h="2240" extrusionOk="0">
                  <a:moveTo>
                    <a:pt x="362" y="0"/>
                  </a:moveTo>
                  <a:cubicBezTo>
                    <a:pt x="285" y="0"/>
                    <a:pt x="209" y="26"/>
                    <a:pt x="151" y="85"/>
                  </a:cubicBezTo>
                  <a:cubicBezTo>
                    <a:pt x="74" y="135"/>
                    <a:pt x="24" y="211"/>
                    <a:pt x="0" y="285"/>
                  </a:cubicBezTo>
                  <a:lnTo>
                    <a:pt x="0" y="385"/>
                  </a:lnTo>
                  <a:lnTo>
                    <a:pt x="0" y="511"/>
                  </a:lnTo>
                  <a:lnTo>
                    <a:pt x="0" y="1588"/>
                  </a:lnTo>
                  <a:lnTo>
                    <a:pt x="0" y="1838"/>
                  </a:lnTo>
                  <a:lnTo>
                    <a:pt x="0" y="1965"/>
                  </a:lnTo>
                  <a:cubicBezTo>
                    <a:pt x="24" y="2039"/>
                    <a:pt x="74" y="2115"/>
                    <a:pt x="151" y="2165"/>
                  </a:cubicBezTo>
                  <a:cubicBezTo>
                    <a:pt x="201" y="2215"/>
                    <a:pt x="301" y="2239"/>
                    <a:pt x="375" y="2239"/>
                  </a:cubicBezTo>
                  <a:cubicBezTo>
                    <a:pt x="451" y="2239"/>
                    <a:pt x="525" y="2215"/>
                    <a:pt x="602" y="2165"/>
                  </a:cubicBezTo>
                  <a:cubicBezTo>
                    <a:pt x="652" y="2115"/>
                    <a:pt x="702" y="2039"/>
                    <a:pt x="726" y="1965"/>
                  </a:cubicBezTo>
                  <a:cubicBezTo>
                    <a:pt x="752" y="1939"/>
                    <a:pt x="752" y="1888"/>
                    <a:pt x="752" y="1838"/>
                  </a:cubicBezTo>
                  <a:lnTo>
                    <a:pt x="752" y="1588"/>
                  </a:lnTo>
                  <a:lnTo>
                    <a:pt x="752" y="511"/>
                  </a:lnTo>
                  <a:lnTo>
                    <a:pt x="752" y="385"/>
                  </a:lnTo>
                  <a:cubicBezTo>
                    <a:pt x="752" y="361"/>
                    <a:pt x="752" y="311"/>
                    <a:pt x="726" y="285"/>
                  </a:cubicBezTo>
                  <a:cubicBezTo>
                    <a:pt x="702" y="211"/>
                    <a:pt x="652" y="135"/>
                    <a:pt x="602" y="85"/>
                  </a:cubicBezTo>
                  <a:cubicBezTo>
                    <a:pt x="535" y="32"/>
                    <a:pt x="448"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8" name="Google Shape;688;p37"/>
            <p:cNvSpPr/>
            <p:nvPr/>
          </p:nvSpPr>
          <p:spPr>
            <a:xfrm>
              <a:off x="1314699" y="-103434"/>
              <a:ext cx="21827" cy="49313"/>
            </a:xfrm>
            <a:custGeom>
              <a:avLst/>
              <a:gdLst/>
              <a:ahLst/>
              <a:cxnLst/>
              <a:rect l="l" t="t" r="r" b="b"/>
              <a:pathLst>
                <a:path w="752" h="1699" extrusionOk="0">
                  <a:moveTo>
                    <a:pt x="375" y="0"/>
                  </a:moveTo>
                  <a:cubicBezTo>
                    <a:pt x="294" y="0"/>
                    <a:pt x="213" y="32"/>
                    <a:pt x="151" y="95"/>
                  </a:cubicBezTo>
                  <a:cubicBezTo>
                    <a:pt x="74" y="145"/>
                    <a:pt x="24" y="195"/>
                    <a:pt x="0" y="296"/>
                  </a:cubicBezTo>
                  <a:lnTo>
                    <a:pt x="0" y="396"/>
                  </a:lnTo>
                  <a:lnTo>
                    <a:pt x="0" y="520"/>
                  </a:lnTo>
                  <a:lnTo>
                    <a:pt x="0" y="1198"/>
                  </a:lnTo>
                  <a:lnTo>
                    <a:pt x="0" y="1298"/>
                  </a:lnTo>
                  <a:lnTo>
                    <a:pt x="0" y="1422"/>
                  </a:lnTo>
                  <a:cubicBezTo>
                    <a:pt x="24" y="1498"/>
                    <a:pt x="74" y="1572"/>
                    <a:pt x="151" y="1622"/>
                  </a:cubicBezTo>
                  <a:cubicBezTo>
                    <a:pt x="201" y="1673"/>
                    <a:pt x="275" y="1699"/>
                    <a:pt x="375" y="1699"/>
                  </a:cubicBezTo>
                  <a:cubicBezTo>
                    <a:pt x="451" y="1699"/>
                    <a:pt x="525" y="1673"/>
                    <a:pt x="602" y="1622"/>
                  </a:cubicBezTo>
                  <a:cubicBezTo>
                    <a:pt x="652" y="1572"/>
                    <a:pt x="702" y="1498"/>
                    <a:pt x="726" y="1422"/>
                  </a:cubicBezTo>
                  <a:cubicBezTo>
                    <a:pt x="726" y="1398"/>
                    <a:pt x="752" y="1348"/>
                    <a:pt x="752" y="1298"/>
                  </a:cubicBezTo>
                  <a:lnTo>
                    <a:pt x="752" y="1198"/>
                  </a:lnTo>
                  <a:lnTo>
                    <a:pt x="752" y="520"/>
                  </a:lnTo>
                  <a:lnTo>
                    <a:pt x="752" y="396"/>
                  </a:lnTo>
                  <a:cubicBezTo>
                    <a:pt x="752" y="346"/>
                    <a:pt x="726" y="320"/>
                    <a:pt x="726" y="296"/>
                  </a:cubicBezTo>
                  <a:cubicBezTo>
                    <a:pt x="702" y="195"/>
                    <a:pt x="652" y="145"/>
                    <a:pt x="602" y="95"/>
                  </a:cubicBezTo>
                  <a:cubicBezTo>
                    <a:pt x="538" y="32"/>
                    <a:pt x="45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89" name="Google Shape;689;p37"/>
            <p:cNvSpPr/>
            <p:nvPr/>
          </p:nvSpPr>
          <p:spPr>
            <a:xfrm>
              <a:off x="1361921" y="-146506"/>
              <a:ext cx="21856" cy="136011"/>
            </a:xfrm>
            <a:custGeom>
              <a:avLst/>
              <a:gdLst/>
              <a:ahLst/>
              <a:cxnLst/>
              <a:rect l="l" t="t" r="r" b="b"/>
              <a:pathLst>
                <a:path w="753" h="4686" extrusionOk="0">
                  <a:moveTo>
                    <a:pt x="377" y="1"/>
                  </a:moveTo>
                  <a:cubicBezTo>
                    <a:pt x="296" y="1"/>
                    <a:pt x="214" y="26"/>
                    <a:pt x="151" y="76"/>
                  </a:cubicBezTo>
                  <a:cubicBezTo>
                    <a:pt x="77" y="126"/>
                    <a:pt x="27" y="200"/>
                    <a:pt x="1" y="276"/>
                  </a:cubicBezTo>
                  <a:lnTo>
                    <a:pt x="1" y="401"/>
                  </a:lnTo>
                  <a:lnTo>
                    <a:pt x="1" y="527"/>
                  </a:lnTo>
                  <a:lnTo>
                    <a:pt x="1" y="4159"/>
                  </a:lnTo>
                  <a:lnTo>
                    <a:pt x="1" y="4285"/>
                  </a:lnTo>
                  <a:lnTo>
                    <a:pt x="1" y="4409"/>
                  </a:lnTo>
                  <a:cubicBezTo>
                    <a:pt x="27" y="4485"/>
                    <a:pt x="77" y="4560"/>
                    <a:pt x="151" y="4610"/>
                  </a:cubicBezTo>
                  <a:cubicBezTo>
                    <a:pt x="201" y="4660"/>
                    <a:pt x="301" y="4686"/>
                    <a:pt x="378" y="4686"/>
                  </a:cubicBezTo>
                  <a:cubicBezTo>
                    <a:pt x="452" y="4686"/>
                    <a:pt x="528" y="4660"/>
                    <a:pt x="602" y="4610"/>
                  </a:cubicBezTo>
                  <a:cubicBezTo>
                    <a:pt x="652" y="4560"/>
                    <a:pt x="702" y="4485"/>
                    <a:pt x="728" y="4409"/>
                  </a:cubicBezTo>
                  <a:cubicBezTo>
                    <a:pt x="728" y="4359"/>
                    <a:pt x="752" y="4335"/>
                    <a:pt x="752" y="4285"/>
                  </a:cubicBezTo>
                  <a:lnTo>
                    <a:pt x="752" y="4159"/>
                  </a:lnTo>
                  <a:lnTo>
                    <a:pt x="752" y="527"/>
                  </a:lnTo>
                  <a:lnTo>
                    <a:pt x="752" y="401"/>
                  </a:lnTo>
                  <a:cubicBezTo>
                    <a:pt x="752" y="351"/>
                    <a:pt x="728" y="300"/>
                    <a:pt x="728" y="276"/>
                  </a:cubicBezTo>
                  <a:cubicBezTo>
                    <a:pt x="702" y="200"/>
                    <a:pt x="652" y="126"/>
                    <a:pt x="602" y="76"/>
                  </a:cubicBezTo>
                  <a:cubicBezTo>
                    <a:pt x="540" y="26"/>
                    <a:pt x="459"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0" name="Google Shape;690;p37"/>
            <p:cNvSpPr/>
            <p:nvPr/>
          </p:nvSpPr>
          <p:spPr>
            <a:xfrm>
              <a:off x="1129234" y="-91244"/>
              <a:ext cx="21856" cy="25484"/>
            </a:xfrm>
            <a:custGeom>
              <a:avLst/>
              <a:gdLst/>
              <a:ahLst/>
              <a:cxnLst/>
              <a:rect l="l" t="t" r="r" b="b"/>
              <a:pathLst>
                <a:path w="753" h="878" extrusionOk="0">
                  <a:moveTo>
                    <a:pt x="377" y="1"/>
                  </a:moveTo>
                  <a:cubicBezTo>
                    <a:pt x="296" y="1"/>
                    <a:pt x="214" y="26"/>
                    <a:pt x="151" y="76"/>
                  </a:cubicBezTo>
                  <a:cubicBezTo>
                    <a:pt x="77" y="126"/>
                    <a:pt x="27" y="200"/>
                    <a:pt x="0" y="276"/>
                  </a:cubicBezTo>
                  <a:lnTo>
                    <a:pt x="0" y="351"/>
                  </a:lnTo>
                  <a:lnTo>
                    <a:pt x="0" y="501"/>
                  </a:lnTo>
                  <a:lnTo>
                    <a:pt x="0" y="601"/>
                  </a:lnTo>
                  <a:cubicBezTo>
                    <a:pt x="27" y="677"/>
                    <a:pt x="77" y="751"/>
                    <a:pt x="151" y="802"/>
                  </a:cubicBezTo>
                  <a:cubicBezTo>
                    <a:pt x="201" y="852"/>
                    <a:pt x="301" y="878"/>
                    <a:pt x="377" y="878"/>
                  </a:cubicBezTo>
                  <a:cubicBezTo>
                    <a:pt x="451" y="878"/>
                    <a:pt x="528" y="852"/>
                    <a:pt x="602" y="802"/>
                  </a:cubicBezTo>
                  <a:cubicBezTo>
                    <a:pt x="652" y="751"/>
                    <a:pt x="702" y="677"/>
                    <a:pt x="728" y="601"/>
                  </a:cubicBezTo>
                  <a:cubicBezTo>
                    <a:pt x="728" y="577"/>
                    <a:pt x="752" y="551"/>
                    <a:pt x="752" y="501"/>
                  </a:cubicBezTo>
                  <a:lnTo>
                    <a:pt x="752" y="351"/>
                  </a:lnTo>
                  <a:cubicBezTo>
                    <a:pt x="752" y="327"/>
                    <a:pt x="728" y="301"/>
                    <a:pt x="728" y="276"/>
                  </a:cubicBezTo>
                  <a:cubicBezTo>
                    <a:pt x="702" y="200"/>
                    <a:pt x="652" y="126"/>
                    <a:pt x="602" y="76"/>
                  </a:cubicBezTo>
                  <a:cubicBezTo>
                    <a:pt x="540"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1" name="Google Shape;691;p37"/>
            <p:cNvSpPr/>
            <p:nvPr/>
          </p:nvSpPr>
          <p:spPr>
            <a:xfrm>
              <a:off x="1176515" y="-99255"/>
              <a:ext cx="21856" cy="41477"/>
            </a:xfrm>
            <a:custGeom>
              <a:avLst/>
              <a:gdLst/>
              <a:ahLst/>
              <a:cxnLst/>
              <a:rect l="l" t="t" r="r" b="b"/>
              <a:pathLst>
                <a:path w="753" h="1429" extrusionOk="0">
                  <a:moveTo>
                    <a:pt x="376" y="0"/>
                  </a:moveTo>
                  <a:cubicBezTo>
                    <a:pt x="295" y="0"/>
                    <a:pt x="213" y="25"/>
                    <a:pt x="151" y="75"/>
                  </a:cubicBezTo>
                  <a:cubicBezTo>
                    <a:pt x="75" y="126"/>
                    <a:pt x="25" y="202"/>
                    <a:pt x="25" y="276"/>
                  </a:cubicBezTo>
                  <a:cubicBezTo>
                    <a:pt x="1" y="302"/>
                    <a:pt x="1" y="352"/>
                    <a:pt x="1" y="402"/>
                  </a:cubicBezTo>
                  <a:lnTo>
                    <a:pt x="1" y="526"/>
                  </a:lnTo>
                  <a:lnTo>
                    <a:pt x="1" y="903"/>
                  </a:lnTo>
                  <a:lnTo>
                    <a:pt x="1" y="1027"/>
                  </a:lnTo>
                  <a:cubicBezTo>
                    <a:pt x="1" y="1078"/>
                    <a:pt x="1" y="1104"/>
                    <a:pt x="25" y="1154"/>
                  </a:cubicBezTo>
                  <a:cubicBezTo>
                    <a:pt x="25" y="1228"/>
                    <a:pt x="75" y="1304"/>
                    <a:pt x="151" y="1354"/>
                  </a:cubicBezTo>
                  <a:cubicBezTo>
                    <a:pt x="201" y="1404"/>
                    <a:pt x="302" y="1428"/>
                    <a:pt x="376" y="1428"/>
                  </a:cubicBezTo>
                  <a:cubicBezTo>
                    <a:pt x="452" y="1428"/>
                    <a:pt x="526" y="1404"/>
                    <a:pt x="602" y="1354"/>
                  </a:cubicBezTo>
                  <a:cubicBezTo>
                    <a:pt x="652" y="1304"/>
                    <a:pt x="703" y="1228"/>
                    <a:pt x="727" y="1154"/>
                  </a:cubicBezTo>
                  <a:cubicBezTo>
                    <a:pt x="753" y="1104"/>
                    <a:pt x="753" y="1078"/>
                    <a:pt x="753" y="1027"/>
                  </a:cubicBezTo>
                  <a:lnTo>
                    <a:pt x="753" y="903"/>
                  </a:lnTo>
                  <a:lnTo>
                    <a:pt x="753" y="526"/>
                  </a:lnTo>
                  <a:lnTo>
                    <a:pt x="753" y="402"/>
                  </a:lnTo>
                  <a:cubicBezTo>
                    <a:pt x="753" y="352"/>
                    <a:pt x="753" y="302"/>
                    <a:pt x="727" y="276"/>
                  </a:cubicBezTo>
                  <a:cubicBezTo>
                    <a:pt x="703" y="202"/>
                    <a:pt x="652" y="126"/>
                    <a:pt x="602" y="75"/>
                  </a:cubicBezTo>
                  <a:cubicBezTo>
                    <a:pt x="539" y="25"/>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2" name="Google Shape;692;p37"/>
            <p:cNvSpPr/>
            <p:nvPr/>
          </p:nvSpPr>
          <p:spPr>
            <a:xfrm>
              <a:off x="3803057" y="-87587"/>
              <a:ext cx="21856" cy="18170"/>
            </a:xfrm>
            <a:custGeom>
              <a:avLst/>
              <a:gdLst/>
              <a:ahLst/>
              <a:cxnLst/>
              <a:rect l="l" t="t" r="r" b="b"/>
              <a:pathLst>
                <a:path w="753" h="626" extrusionOk="0">
                  <a:moveTo>
                    <a:pt x="376" y="0"/>
                  </a:moveTo>
                  <a:cubicBezTo>
                    <a:pt x="302" y="0"/>
                    <a:pt x="201" y="24"/>
                    <a:pt x="151" y="74"/>
                  </a:cubicBezTo>
                  <a:lnTo>
                    <a:pt x="75" y="150"/>
                  </a:lnTo>
                  <a:lnTo>
                    <a:pt x="75" y="100"/>
                  </a:lnTo>
                  <a:lnTo>
                    <a:pt x="1" y="100"/>
                  </a:lnTo>
                  <a:lnTo>
                    <a:pt x="1" y="124"/>
                  </a:lnTo>
                  <a:lnTo>
                    <a:pt x="1" y="150"/>
                  </a:lnTo>
                  <a:lnTo>
                    <a:pt x="1" y="475"/>
                  </a:lnTo>
                  <a:lnTo>
                    <a:pt x="1" y="501"/>
                  </a:lnTo>
                  <a:lnTo>
                    <a:pt x="1" y="525"/>
                  </a:lnTo>
                  <a:lnTo>
                    <a:pt x="75" y="525"/>
                  </a:lnTo>
                  <a:lnTo>
                    <a:pt x="75" y="475"/>
                  </a:lnTo>
                  <a:lnTo>
                    <a:pt x="75" y="451"/>
                  </a:lnTo>
                  <a:cubicBezTo>
                    <a:pt x="101" y="501"/>
                    <a:pt x="125" y="525"/>
                    <a:pt x="151" y="551"/>
                  </a:cubicBezTo>
                  <a:cubicBezTo>
                    <a:pt x="201" y="601"/>
                    <a:pt x="302" y="625"/>
                    <a:pt x="376" y="625"/>
                  </a:cubicBezTo>
                  <a:cubicBezTo>
                    <a:pt x="452" y="625"/>
                    <a:pt x="526" y="601"/>
                    <a:pt x="602" y="551"/>
                  </a:cubicBezTo>
                  <a:cubicBezTo>
                    <a:pt x="626" y="525"/>
                    <a:pt x="652" y="501"/>
                    <a:pt x="676" y="451"/>
                  </a:cubicBezTo>
                  <a:lnTo>
                    <a:pt x="676" y="525"/>
                  </a:lnTo>
                  <a:lnTo>
                    <a:pt x="753" y="525"/>
                  </a:lnTo>
                  <a:lnTo>
                    <a:pt x="753" y="100"/>
                  </a:lnTo>
                  <a:lnTo>
                    <a:pt x="676" y="100"/>
                  </a:lnTo>
                  <a:lnTo>
                    <a:pt x="676" y="150"/>
                  </a:lnTo>
                  <a:lnTo>
                    <a:pt x="602" y="74"/>
                  </a:ln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3" name="Google Shape;693;p37"/>
            <p:cNvSpPr/>
            <p:nvPr/>
          </p:nvSpPr>
          <p:spPr>
            <a:xfrm>
              <a:off x="3617622" y="-110864"/>
              <a:ext cx="21827" cy="64726"/>
            </a:xfrm>
            <a:custGeom>
              <a:avLst/>
              <a:gdLst/>
              <a:ahLst/>
              <a:cxnLst/>
              <a:rect l="l" t="t" r="r" b="b"/>
              <a:pathLst>
                <a:path w="752" h="2230" extrusionOk="0">
                  <a:moveTo>
                    <a:pt x="377" y="0"/>
                  </a:moveTo>
                  <a:cubicBezTo>
                    <a:pt x="301" y="0"/>
                    <a:pt x="201" y="24"/>
                    <a:pt x="151" y="75"/>
                  </a:cubicBezTo>
                  <a:cubicBezTo>
                    <a:pt x="76" y="125"/>
                    <a:pt x="26" y="201"/>
                    <a:pt x="26" y="275"/>
                  </a:cubicBezTo>
                  <a:cubicBezTo>
                    <a:pt x="0" y="301"/>
                    <a:pt x="0" y="351"/>
                    <a:pt x="0" y="375"/>
                  </a:cubicBezTo>
                  <a:lnTo>
                    <a:pt x="0" y="501"/>
                  </a:lnTo>
                  <a:lnTo>
                    <a:pt x="0" y="1728"/>
                  </a:lnTo>
                  <a:lnTo>
                    <a:pt x="0" y="1828"/>
                  </a:lnTo>
                  <a:cubicBezTo>
                    <a:pt x="0" y="1878"/>
                    <a:pt x="0" y="1929"/>
                    <a:pt x="26" y="1955"/>
                  </a:cubicBezTo>
                  <a:cubicBezTo>
                    <a:pt x="26" y="2029"/>
                    <a:pt x="76" y="2105"/>
                    <a:pt x="151" y="2155"/>
                  </a:cubicBezTo>
                  <a:cubicBezTo>
                    <a:pt x="227" y="2205"/>
                    <a:pt x="301" y="2229"/>
                    <a:pt x="377" y="2229"/>
                  </a:cubicBezTo>
                  <a:cubicBezTo>
                    <a:pt x="451" y="2229"/>
                    <a:pt x="527" y="2205"/>
                    <a:pt x="602" y="2155"/>
                  </a:cubicBezTo>
                  <a:cubicBezTo>
                    <a:pt x="678" y="2105"/>
                    <a:pt x="702" y="2029"/>
                    <a:pt x="728" y="1955"/>
                  </a:cubicBezTo>
                  <a:cubicBezTo>
                    <a:pt x="752" y="1929"/>
                    <a:pt x="752" y="1878"/>
                    <a:pt x="752" y="1828"/>
                  </a:cubicBezTo>
                  <a:lnTo>
                    <a:pt x="752" y="1704"/>
                  </a:lnTo>
                  <a:lnTo>
                    <a:pt x="752" y="501"/>
                  </a:lnTo>
                  <a:lnTo>
                    <a:pt x="752" y="375"/>
                  </a:lnTo>
                  <a:cubicBezTo>
                    <a:pt x="752" y="351"/>
                    <a:pt x="752" y="301"/>
                    <a:pt x="728" y="275"/>
                  </a:cubicBezTo>
                  <a:cubicBezTo>
                    <a:pt x="702" y="201"/>
                    <a:pt x="678" y="125"/>
                    <a:pt x="602" y="75"/>
                  </a:cubicBezTo>
                  <a:cubicBezTo>
                    <a:pt x="527"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4" name="Google Shape;694;p37"/>
            <p:cNvSpPr/>
            <p:nvPr/>
          </p:nvSpPr>
          <p:spPr>
            <a:xfrm>
              <a:off x="3570371" y="-95627"/>
              <a:ext cx="21856" cy="34250"/>
            </a:xfrm>
            <a:custGeom>
              <a:avLst/>
              <a:gdLst/>
              <a:ahLst/>
              <a:cxnLst/>
              <a:rect l="l" t="t" r="r" b="b"/>
              <a:pathLst>
                <a:path w="753" h="1180" extrusionOk="0">
                  <a:moveTo>
                    <a:pt x="376" y="1"/>
                  </a:moveTo>
                  <a:cubicBezTo>
                    <a:pt x="301" y="1"/>
                    <a:pt x="201" y="27"/>
                    <a:pt x="151" y="77"/>
                  </a:cubicBezTo>
                  <a:cubicBezTo>
                    <a:pt x="75" y="127"/>
                    <a:pt x="25" y="201"/>
                    <a:pt x="1" y="301"/>
                  </a:cubicBezTo>
                  <a:lnTo>
                    <a:pt x="1" y="401"/>
                  </a:lnTo>
                  <a:lnTo>
                    <a:pt x="1" y="502"/>
                  </a:lnTo>
                  <a:lnTo>
                    <a:pt x="1" y="652"/>
                  </a:lnTo>
                  <a:lnTo>
                    <a:pt x="1" y="778"/>
                  </a:lnTo>
                  <a:lnTo>
                    <a:pt x="1" y="878"/>
                  </a:lnTo>
                  <a:cubicBezTo>
                    <a:pt x="25" y="979"/>
                    <a:pt x="75" y="1029"/>
                    <a:pt x="151" y="1079"/>
                  </a:cubicBezTo>
                  <a:cubicBezTo>
                    <a:pt x="201" y="1129"/>
                    <a:pt x="301" y="1179"/>
                    <a:pt x="376" y="1179"/>
                  </a:cubicBezTo>
                  <a:cubicBezTo>
                    <a:pt x="452" y="1179"/>
                    <a:pt x="526" y="1129"/>
                    <a:pt x="602" y="1079"/>
                  </a:cubicBezTo>
                  <a:cubicBezTo>
                    <a:pt x="652" y="1029"/>
                    <a:pt x="702" y="979"/>
                    <a:pt x="726" y="878"/>
                  </a:cubicBezTo>
                  <a:cubicBezTo>
                    <a:pt x="752" y="852"/>
                    <a:pt x="752" y="802"/>
                    <a:pt x="752" y="778"/>
                  </a:cubicBezTo>
                  <a:lnTo>
                    <a:pt x="752" y="652"/>
                  </a:lnTo>
                  <a:lnTo>
                    <a:pt x="752" y="528"/>
                  </a:lnTo>
                  <a:lnTo>
                    <a:pt x="752" y="401"/>
                  </a:lnTo>
                  <a:cubicBezTo>
                    <a:pt x="752" y="351"/>
                    <a:pt x="752" y="327"/>
                    <a:pt x="726" y="301"/>
                  </a:cubicBezTo>
                  <a:cubicBezTo>
                    <a:pt x="702" y="201"/>
                    <a:pt x="652" y="127"/>
                    <a:pt x="602" y="77"/>
                  </a:cubicBezTo>
                  <a:cubicBezTo>
                    <a:pt x="526" y="27"/>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5" name="Google Shape;695;p37"/>
            <p:cNvSpPr/>
            <p:nvPr/>
          </p:nvSpPr>
          <p:spPr>
            <a:xfrm>
              <a:off x="3523090" y="-126857"/>
              <a:ext cx="21827" cy="96711"/>
            </a:xfrm>
            <a:custGeom>
              <a:avLst/>
              <a:gdLst/>
              <a:ahLst/>
              <a:cxnLst/>
              <a:rect l="l" t="t" r="r" b="b"/>
              <a:pathLst>
                <a:path w="752" h="3332" extrusionOk="0">
                  <a:moveTo>
                    <a:pt x="377" y="0"/>
                  </a:moveTo>
                  <a:cubicBezTo>
                    <a:pt x="301" y="0"/>
                    <a:pt x="201" y="24"/>
                    <a:pt x="151" y="74"/>
                  </a:cubicBezTo>
                  <a:cubicBezTo>
                    <a:pt x="76" y="124"/>
                    <a:pt x="26" y="201"/>
                    <a:pt x="0" y="275"/>
                  </a:cubicBezTo>
                  <a:lnTo>
                    <a:pt x="0" y="401"/>
                  </a:lnTo>
                  <a:lnTo>
                    <a:pt x="0" y="525"/>
                  </a:lnTo>
                  <a:lnTo>
                    <a:pt x="0" y="2806"/>
                  </a:lnTo>
                  <a:lnTo>
                    <a:pt x="0" y="2931"/>
                  </a:lnTo>
                  <a:lnTo>
                    <a:pt x="0" y="3057"/>
                  </a:lnTo>
                  <a:cubicBezTo>
                    <a:pt x="26" y="3131"/>
                    <a:pt x="76" y="3207"/>
                    <a:pt x="151" y="3257"/>
                  </a:cubicBezTo>
                  <a:cubicBezTo>
                    <a:pt x="201" y="3307"/>
                    <a:pt x="277" y="3331"/>
                    <a:pt x="377" y="3331"/>
                  </a:cubicBezTo>
                  <a:cubicBezTo>
                    <a:pt x="451" y="3331"/>
                    <a:pt x="527" y="3307"/>
                    <a:pt x="602" y="3257"/>
                  </a:cubicBezTo>
                  <a:cubicBezTo>
                    <a:pt x="652" y="3207"/>
                    <a:pt x="702" y="3131"/>
                    <a:pt x="728" y="3057"/>
                  </a:cubicBezTo>
                  <a:cubicBezTo>
                    <a:pt x="728" y="3007"/>
                    <a:pt x="752" y="2981"/>
                    <a:pt x="752" y="2931"/>
                  </a:cubicBezTo>
                  <a:lnTo>
                    <a:pt x="752" y="2806"/>
                  </a:lnTo>
                  <a:lnTo>
                    <a:pt x="752" y="525"/>
                  </a:lnTo>
                  <a:lnTo>
                    <a:pt x="752" y="401"/>
                  </a:lnTo>
                  <a:cubicBezTo>
                    <a:pt x="752" y="351"/>
                    <a:pt x="728" y="325"/>
                    <a:pt x="728" y="275"/>
                  </a:cubicBezTo>
                  <a:cubicBezTo>
                    <a:pt x="702" y="201"/>
                    <a:pt x="652" y="124"/>
                    <a:pt x="602" y="74"/>
                  </a:cubicBezTo>
                  <a:cubicBezTo>
                    <a:pt x="527"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6" name="Google Shape;696;p37"/>
            <p:cNvSpPr/>
            <p:nvPr/>
          </p:nvSpPr>
          <p:spPr>
            <a:xfrm>
              <a:off x="3664902" y="-110864"/>
              <a:ext cx="21856" cy="64726"/>
            </a:xfrm>
            <a:custGeom>
              <a:avLst/>
              <a:gdLst/>
              <a:ahLst/>
              <a:cxnLst/>
              <a:rect l="l" t="t" r="r" b="b"/>
              <a:pathLst>
                <a:path w="753" h="2230" extrusionOk="0">
                  <a:moveTo>
                    <a:pt x="376" y="0"/>
                  </a:moveTo>
                  <a:cubicBezTo>
                    <a:pt x="301" y="0"/>
                    <a:pt x="225" y="24"/>
                    <a:pt x="151" y="75"/>
                  </a:cubicBezTo>
                  <a:cubicBezTo>
                    <a:pt x="75" y="125"/>
                    <a:pt x="51" y="201"/>
                    <a:pt x="25" y="275"/>
                  </a:cubicBezTo>
                  <a:cubicBezTo>
                    <a:pt x="1" y="301"/>
                    <a:pt x="1" y="351"/>
                    <a:pt x="1" y="375"/>
                  </a:cubicBezTo>
                  <a:lnTo>
                    <a:pt x="1" y="501"/>
                  </a:lnTo>
                  <a:lnTo>
                    <a:pt x="1" y="1728"/>
                  </a:lnTo>
                  <a:lnTo>
                    <a:pt x="1" y="1828"/>
                  </a:lnTo>
                  <a:cubicBezTo>
                    <a:pt x="1" y="1878"/>
                    <a:pt x="1" y="1929"/>
                    <a:pt x="25" y="1955"/>
                  </a:cubicBezTo>
                  <a:cubicBezTo>
                    <a:pt x="51" y="2029"/>
                    <a:pt x="75" y="2105"/>
                    <a:pt x="151" y="2155"/>
                  </a:cubicBezTo>
                  <a:cubicBezTo>
                    <a:pt x="225" y="2205"/>
                    <a:pt x="301" y="2229"/>
                    <a:pt x="376" y="2229"/>
                  </a:cubicBezTo>
                  <a:cubicBezTo>
                    <a:pt x="452" y="2229"/>
                    <a:pt x="526" y="2205"/>
                    <a:pt x="602" y="2155"/>
                  </a:cubicBezTo>
                  <a:cubicBezTo>
                    <a:pt x="676" y="2105"/>
                    <a:pt x="702" y="2029"/>
                    <a:pt x="726" y="1955"/>
                  </a:cubicBezTo>
                  <a:cubicBezTo>
                    <a:pt x="752" y="1929"/>
                    <a:pt x="752" y="1878"/>
                    <a:pt x="752" y="1828"/>
                  </a:cubicBezTo>
                  <a:lnTo>
                    <a:pt x="752" y="1704"/>
                  </a:lnTo>
                  <a:lnTo>
                    <a:pt x="752" y="501"/>
                  </a:lnTo>
                  <a:lnTo>
                    <a:pt x="752" y="375"/>
                  </a:lnTo>
                  <a:cubicBezTo>
                    <a:pt x="752" y="351"/>
                    <a:pt x="752" y="301"/>
                    <a:pt x="726" y="275"/>
                  </a:cubicBezTo>
                  <a:cubicBezTo>
                    <a:pt x="702" y="201"/>
                    <a:pt x="676" y="125"/>
                    <a:pt x="602" y="75"/>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7" name="Google Shape;697;p37"/>
            <p:cNvSpPr/>
            <p:nvPr/>
          </p:nvSpPr>
          <p:spPr>
            <a:xfrm>
              <a:off x="3333330" y="-182119"/>
              <a:ext cx="22523" cy="207239"/>
            </a:xfrm>
            <a:custGeom>
              <a:avLst/>
              <a:gdLst/>
              <a:ahLst/>
              <a:cxnLst/>
              <a:rect l="l" t="t" r="r" b="b"/>
              <a:pathLst>
                <a:path w="776" h="7140" extrusionOk="0">
                  <a:moveTo>
                    <a:pt x="375" y="0"/>
                  </a:moveTo>
                  <a:cubicBezTo>
                    <a:pt x="301" y="0"/>
                    <a:pt x="225" y="24"/>
                    <a:pt x="150" y="74"/>
                  </a:cubicBezTo>
                  <a:cubicBezTo>
                    <a:pt x="100" y="124"/>
                    <a:pt x="50" y="201"/>
                    <a:pt x="24" y="275"/>
                  </a:cubicBezTo>
                  <a:cubicBezTo>
                    <a:pt x="24" y="325"/>
                    <a:pt x="24" y="351"/>
                    <a:pt x="0" y="401"/>
                  </a:cubicBezTo>
                  <a:lnTo>
                    <a:pt x="0" y="525"/>
                  </a:lnTo>
                  <a:lnTo>
                    <a:pt x="0" y="6614"/>
                  </a:lnTo>
                  <a:lnTo>
                    <a:pt x="0" y="6739"/>
                  </a:lnTo>
                  <a:cubicBezTo>
                    <a:pt x="24" y="6789"/>
                    <a:pt x="24" y="6815"/>
                    <a:pt x="24" y="6839"/>
                  </a:cubicBezTo>
                  <a:cubicBezTo>
                    <a:pt x="50" y="6939"/>
                    <a:pt x="100" y="7015"/>
                    <a:pt x="150" y="7065"/>
                  </a:cubicBezTo>
                  <a:cubicBezTo>
                    <a:pt x="225" y="7115"/>
                    <a:pt x="301" y="7140"/>
                    <a:pt x="375" y="7140"/>
                  </a:cubicBezTo>
                  <a:cubicBezTo>
                    <a:pt x="475" y="7140"/>
                    <a:pt x="551" y="7115"/>
                    <a:pt x="601" y="7065"/>
                  </a:cubicBezTo>
                  <a:cubicBezTo>
                    <a:pt x="676" y="7015"/>
                    <a:pt x="726" y="6939"/>
                    <a:pt x="752" y="6839"/>
                  </a:cubicBezTo>
                  <a:lnTo>
                    <a:pt x="752" y="6739"/>
                  </a:lnTo>
                  <a:cubicBezTo>
                    <a:pt x="776" y="6689"/>
                    <a:pt x="776" y="6664"/>
                    <a:pt x="776" y="6614"/>
                  </a:cubicBezTo>
                  <a:lnTo>
                    <a:pt x="776" y="525"/>
                  </a:lnTo>
                  <a:cubicBezTo>
                    <a:pt x="776" y="475"/>
                    <a:pt x="776" y="425"/>
                    <a:pt x="752" y="401"/>
                  </a:cubicBezTo>
                  <a:lnTo>
                    <a:pt x="752" y="275"/>
                  </a:lnTo>
                  <a:cubicBezTo>
                    <a:pt x="726" y="201"/>
                    <a:pt x="676" y="124"/>
                    <a:pt x="601" y="74"/>
                  </a:cubicBezTo>
                  <a:cubicBezTo>
                    <a:pt x="551" y="24"/>
                    <a:pt x="475"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8" name="Google Shape;698;p37"/>
            <p:cNvSpPr/>
            <p:nvPr/>
          </p:nvSpPr>
          <p:spPr>
            <a:xfrm>
              <a:off x="3286021" y="-110864"/>
              <a:ext cx="21856" cy="64726"/>
            </a:xfrm>
            <a:custGeom>
              <a:avLst/>
              <a:gdLst/>
              <a:ahLst/>
              <a:cxnLst/>
              <a:rect l="l" t="t" r="r" b="b"/>
              <a:pathLst>
                <a:path w="753" h="2230" extrusionOk="0">
                  <a:moveTo>
                    <a:pt x="377" y="0"/>
                  </a:moveTo>
                  <a:cubicBezTo>
                    <a:pt x="301" y="0"/>
                    <a:pt x="227" y="24"/>
                    <a:pt x="151" y="75"/>
                  </a:cubicBezTo>
                  <a:cubicBezTo>
                    <a:pt x="101" y="125"/>
                    <a:pt x="51" y="201"/>
                    <a:pt x="27" y="275"/>
                  </a:cubicBezTo>
                  <a:cubicBezTo>
                    <a:pt x="27" y="301"/>
                    <a:pt x="1" y="351"/>
                    <a:pt x="1" y="375"/>
                  </a:cubicBezTo>
                  <a:lnTo>
                    <a:pt x="1" y="501"/>
                  </a:lnTo>
                  <a:lnTo>
                    <a:pt x="1" y="1704"/>
                  </a:lnTo>
                  <a:lnTo>
                    <a:pt x="1" y="1828"/>
                  </a:lnTo>
                  <a:cubicBezTo>
                    <a:pt x="1" y="1878"/>
                    <a:pt x="27" y="1929"/>
                    <a:pt x="27" y="1955"/>
                  </a:cubicBezTo>
                  <a:cubicBezTo>
                    <a:pt x="51" y="2029"/>
                    <a:pt x="101" y="2105"/>
                    <a:pt x="151" y="2155"/>
                  </a:cubicBezTo>
                  <a:cubicBezTo>
                    <a:pt x="227" y="2205"/>
                    <a:pt x="301" y="2229"/>
                    <a:pt x="377" y="2229"/>
                  </a:cubicBezTo>
                  <a:cubicBezTo>
                    <a:pt x="478" y="2229"/>
                    <a:pt x="552" y="2205"/>
                    <a:pt x="602" y="2155"/>
                  </a:cubicBezTo>
                  <a:cubicBezTo>
                    <a:pt x="678" y="2105"/>
                    <a:pt x="728" y="2029"/>
                    <a:pt x="752" y="1955"/>
                  </a:cubicBezTo>
                  <a:lnTo>
                    <a:pt x="752" y="1828"/>
                  </a:lnTo>
                  <a:lnTo>
                    <a:pt x="752" y="1704"/>
                  </a:lnTo>
                  <a:lnTo>
                    <a:pt x="752" y="501"/>
                  </a:lnTo>
                  <a:lnTo>
                    <a:pt x="752" y="375"/>
                  </a:lnTo>
                  <a:lnTo>
                    <a:pt x="752" y="275"/>
                  </a:lnTo>
                  <a:cubicBezTo>
                    <a:pt x="728" y="201"/>
                    <a:pt x="678" y="125"/>
                    <a:pt x="602" y="75"/>
                  </a:cubicBezTo>
                  <a:cubicBezTo>
                    <a:pt x="552" y="24"/>
                    <a:pt x="478"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699" name="Google Shape;699;p37"/>
            <p:cNvSpPr/>
            <p:nvPr/>
          </p:nvSpPr>
          <p:spPr>
            <a:xfrm>
              <a:off x="3380553" y="-166126"/>
              <a:ext cx="22610" cy="175253"/>
            </a:xfrm>
            <a:custGeom>
              <a:avLst/>
              <a:gdLst/>
              <a:ahLst/>
              <a:cxnLst/>
              <a:rect l="l" t="t" r="r" b="b"/>
              <a:pathLst>
                <a:path w="779" h="6038" extrusionOk="0">
                  <a:moveTo>
                    <a:pt x="401" y="0"/>
                  </a:moveTo>
                  <a:cubicBezTo>
                    <a:pt x="301" y="0"/>
                    <a:pt x="227" y="24"/>
                    <a:pt x="151" y="74"/>
                  </a:cubicBezTo>
                  <a:cubicBezTo>
                    <a:pt x="101" y="125"/>
                    <a:pt x="51" y="201"/>
                    <a:pt x="27" y="275"/>
                  </a:cubicBezTo>
                  <a:lnTo>
                    <a:pt x="27" y="401"/>
                  </a:lnTo>
                  <a:cubicBezTo>
                    <a:pt x="1" y="425"/>
                    <a:pt x="1" y="475"/>
                    <a:pt x="1" y="501"/>
                  </a:cubicBezTo>
                  <a:lnTo>
                    <a:pt x="1" y="5512"/>
                  </a:lnTo>
                  <a:cubicBezTo>
                    <a:pt x="1" y="5562"/>
                    <a:pt x="1" y="5612"/>
                    <a:pt x="27" y="5636"/>
                  </a:cubicBezTo>
                  <a:lnTo>
                    <a:pt x="27" y="5763"/>
                  </a:lnTo>
                  <a:cubicBezTo>
                    <a:pt x="51" y="5837"/>
                    <a:pt x="101" y="5913"/>
                    <a:pt x="151" y="5963"/>
                  </a:cubicBezTo>
                  <a:cubicBezTo>
                    <a:pt x="227" y="6013"/>
                    <a:pt x="301" y="6037"/>
                    <a:pt x="401" y="6037"/>
                  </a:cubicBezTo>
                  <a:cubicBezTo>
                    <a:pt x="478" y="6037"/>
                    <a:pt x="552" y="6013"/>
                    <a:pt x="628" y="5963"/>
                  </a:cubicBezTo>
                  <a:cubicBezTo>
                    <a:pt x="678" y="5913"/>
                    <a:pt x="728" y="5837"/>
                    <a:pt x="752" y="5763"/>
                  </a:cubicBezTo>
                  <a:cubicBezTo>
                    <a:pt x="752" y="5713"/>
                    <a:pt x="752" y="5687"/>
                    <a:pt x="778" y="5636"/>
                  </a:cubicBezTo>
                  <a:lnTo>
                    <a:pt x="778" y="5512"/>
                  </a:lnTo>
                  <a:lnTo>
                    <a:pt x="778" y="501"/>
                  </a:lnTo>
                  <a:lnTo>
                    <a:pt x="778" y="401"/>
                  </a:lnTo>
                  <a:cubicBezTo>
                    <a:pt x="752" y="351"/>
                    <a:pt x="752" y="301"/>
                    <a:pt x="752" y="275"/>
                  </a:cubicBezTo>
                  <a:cubicBezTo>
                    <a:pt x="728" y="201"/>
                    <a:pt x="678" y="125"/>
                    <a:pt x="628" y="74"/>
                  </a:cubicBezTo>
                  <a:cubicBezTo>
                    <a:pt x="552" y="24"/>
                    <a:pt x="478" y="0"/>
                    <a:pt x="40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0" name="Google Shape;700;p37"/>
            <p:cNvSpPr/>
            <p:nvPr/>
          </p:nvSpPr>
          <p:spPr>
            <a:xfrm>
              <a:off x="3428558" y="-158870"/>
              <a:ext cx="21827" cy="160015"/>
            </a:xfrm>
            <a:custGeom>
              <a:avLst/>
              <a:gdLst/>
              <a:ahLst/>
              <a:cxnLst/>
              <a:rect l="l" t="t" r="r" b="b"/>
              <a:pathLst>
                <a:path w="752" h="5513" extrusionOk="0">
                  <a:moveTo>
                    <a:pt x="377" y="1"/>
                  </a:moveTo>
                  <a:cubicBezTo>
                    <a:pt x="277" y="1"/>
                    <a:pt x="201" y="25"/>
                    <a:pt x="151" y="101"/>
                  </a:cubicBezTo>
                  <a:cubicBezTo>
                    <a:pt x="76" y="151"/>
                    <a:pt x="26" y="201"/>
                    <a:pt x="0" y="301"/>
                  </a:cubicBezTo>
                  <a:lnTo>
                    <a:pt x="0" y="402"/>
                  </a:lnTo>
                  <a:lnTo>
                    <a:pt x="0" y="526"/>
                  </a:lnTo>
                  <a:lnTo>
                    <a:pt x="0" y="4986"/>
                  </a:lnTo>
                  <a:lnTo>
                    <a:pt x="0" y="5112"/>
                  </a:lnTo>
                  <a:lnTo>
                    <a:pt x="0" y="5236"/>
                  </a:lnTo>
                  <a:cubicBezTo>
                    <a:pt x="26" y="5312"/>
                    <a:pt x="76" y="5386"/>
                    <a:pt x="151" y="5437"/>
                  </a:cubicBezTo>
                  <a:cubicBezTo>
                    <a:pt x="201" y="5487"/>
                    <a:pt x="277" y="5513"/>
                    <a:pt x="377" y="5513"/>
                  </a:cubicBezTo>
                  <a:cubicBezTo>
                    <a:pt x="451" y="5513"/>
                    <a:pt x="527" y="5487"/>
                    <a:pt x="601" y="5437"/>
                  </a:cubicBezTo>
                  <a:cubicBezTo>
                    <a:pt x="652" y="5386"/>
                    <a:pt x="702" y="5312"/>
                    <a:pt x="728" y="5236"/>
                  </a:cubicBezTo>
                  <a:cubicBezTo>
                    <a:pt x="728" y="5212"/>
                    <a:pt x="752" y="5162"/>
                    <a:pt x="752" y="5112"/>
                  </a:cubicBezTo>
                  <a:lnTo>
                    <a:pt x="752" y="4986"/>
                  </a:lnTo>
                  <a:lnTo>
                    <a:pt x="752" y="526"/>
                  </a:lnTo>
                  <a:lnTo>
                    <a:pt x="752" y="402"/>
                  </a:lnTo>
                  <a:cubicBezTo>
                    <a:pt x="752" y="376"/>
                    <a:pt x="728" y="326"/>
                    <a:pt x="728" y="301"/>
                  </a:cubicBezTo>
                  <a:cubicBezTo>
                    <a:pt x="702" y="201"/>
                    <a:pt x="652" y="151"/>
                    <a:pt x="601" y="101"/>
                  </a:cubicBezTo>
                  <a:cubicBezTo>
                    <a:pt x="527" y="51"/>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1" name="Google Shape;701;p37"/>
            <p:cNvSpPr/>
            <p:nvPr/>
          </p:nvSpPr>
          <p:spPr>
            <a:xfrm>
              <a:off x="1972764" y="-213958"/>
              <a:ext cx="21827" cy="270368"/>
            </a:xfrm>
            <a:custGeom>
              <a:avLst/>
              <a:gdLst/>
              <a:ahLst/>
              <a:cxnLst/>
              <a:rect l="l" t="t" r="r" b="b"/>
              <a:pathLst>
                <a:path w="752" h="9315" extrusionOk="0">
                  <a:moveTo>
                    <a:pt x="386" y="0"/>
                  </a:moveTo>
                  <a:cubicBezTo>
                    <a:pt x="307" y="0"/>
                    <a:pt x="226" y="32"/>
                    <a:pt x="150" y="95"/>
                  </a:cubicBezTo>
                  <a:cubicBezTo>
                    <a:pt x="100" y="145"/>
                    <a:pt x="50" y="219"/>
                    <a:pt x="26" y="295"/>
                  </a:cubicBezTo>
                  <a:cubicBezTo>
                    <a:pt x="26" y="319"/>
                    <a:pt x="0" y="370"/>
                    <a:pt x="0" y="396"/>
                  </a:cubicBezTo>
                  <a:lnTo>
                    <a:pt x="0" y="520"/>
                  </a:lnTo>
                  <a:lnTo>
                    <a:pt x="0" y="8788"/>
                  </a:lnTo>
                  <a:lnTo>
                    <a:pt x="0" y="8914"/>
                  </a:lnTo>
                  <a:cubicBezTo>
                    <a:pt x="0" y="8964"/>
                    <a:pt x="26" y="9014"/>
                    <a:pt x="26" y="9038"/>
                  </a:cubicBezTo>
                  <a:cubicBezTo>
                    <a:pt x="50" y="9114"/>
                    <a:pt x="100" y="9189"/>
                    <a:pt x="150" y="9239"/>
                  </a:cubicBezTo>
                  <a:cubicBezTo>
                    <a:pt x="227" y="9289"/>
                    <a:pt x="301" y="9315"/>
                    <a:pt x="377" y="9315"/>
                  </a:cubicBezTo>
                  <a:cubicBezTo>
                    <a:pt x="477" y="9315"/>
                    <a:pt x="551" y="9289"/>
                    <a:pt x="601" y="9239"/>
                  </a:cubicBezTo>
                  <a:cubicBezTo>
                    <a:pt x="678" y="9189"/>
                    <a:pt x="728" y="9114"/>
                    <a:pt x="752" y="9038"/>
                  </a:cubicBezTo>
                  <a:lnTo>
                    <a:pt x="752" y="8914"/>
                  </a:lnTo>
                  <a:lnTo>
                    <a:pt x="752" y="8788"/>
                  </a:lnTo>
                  <a:lnTo>
                    <a:pt x="752" y="520"/>
                  </a:lnTo>
                  <a:lnTo>
                    <a:pt x="752" y="396"/>
                  </a:lnTo>
                  <a:lnTo>
                    <a:pt x="752" y="295"/>
                  </a:lnTo>
                  <a:cubicBezTo>
                    <a:pt x="728" y="219"/>
                    <a:pt x="678" y="145"/>
                    <a:pt x="601" y="95"/>
                  </a:cubicBezTo>
                  <a:cubicBezTo>
                    <a:pt x="539" y="32"/>
                    <a:pt x="464"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2" name="Google Shape;702;p37"/>
            <p:cNvSpPr/>
            <p:nvPr/>
          </p:nvSpPr>
          <p:spPr>
            <a:xfrm>
              <a:off x="3475839" y="-138495"/>
              <a:ext cx="21856" cy="119989"/>
            </a:xfrm>
            <a:custGeom>
              <a:avLst/>
              <a:gdLst/>
              <a:ahLst/>
              <a:cxnLst/>
              <a:rect l="l" t="t" r="r" b="b"/>
              <a:pathLst>
                <a:path w="753" h="4134" extrusionOk="0">
                  <a:moveTo>
                    <a:pt x="376" y="0"/>
                  </a:moveTo>
                  <a:cubicBezTo>
                    <a:pt x="275" y="0"/>
                    <a:pt x="201" y="24"/>
                    <a:pt x="151" y="75"/>
                  </a:cubicBezTo>
                  <a:cubicBezTo>
                    <a:pt x="75" y="125"/>
                    <a:pt x="25" y="201"/>
                    <a:pt x="1" y="275"/>
                  </a:cubicBezTo>
                  <a:lnTo>
                    <a:pt x="1" y="401"/>
                  </a:lnTo>
                  <a:lnTo>
                    <a:pt x="1" y="501"/>
                  </a:lnTo>
                  <a:lnTo>
                    <a:pt x="1" y="3608"/>
                  </a:lnTo>
                  <a:lnTo>
                    <a:pt x="1" y="3732"/>
                  </a:lnTo>
                  <a:lnTo>
                    <a:pt x="1" y="3859"/>
                  </a:lnTo>
                  <a:cubicBezTo>
                    <a:pt x="25" y="3933"/>
                    <a:pt x="75" y="4009"/>
                    <a:pt x="151" y="4059"/>
                  </a:cubicBezTo>
                  <a:cubicBezTo>
                    <a:pt x="201" y="4109"/>
                    <a:pt x="275" y="4133"/>
                    <a:pt x="376" y="4133"/>
                  </a:cubicBezTo>
                  <a:cubicBezTo>
                    <a:pt x="452" y="4133"/>
                    <a:pt x="526" y="4109"/>
                    <a:pt x="602" y="4059"/>
                  </a:cubicBezTo>
                  <a:cubicBezTo>
                    <a:pt x="652" y="4009"/>
                    <a:pt x="702" y="3933"/>
                    <a:pt x="726" y="3859"/>
                  </a:cubicBezTo>
                  <a:cubicBezTo>
                    <a:pt x="726" y="3833"/>
                    <a:pt x="752" y="3783"/>
                    <a:pt x="752" y="3732"/>
                  </a:cubicBezTo>
                  <a:lnTo>
                    <a:pt x="752" y="3608"/>
                  </a:lnTo>
                  <a:lnTo>
                    <a:pt x="752" y="501"/>
                  </a:lnTo>
                  <a:lnTo>
                    <a:pt x="752" y="375"/>
                  </a:lnTo>
                  <a:cubicBezTo>
                    <a:pt x="752" y="351"/>
                    <a:pt x="726" y="301"/>
                    <a:pt x="726" y="275"/>
                  </a:cubicBezTo>
                  <a:cubicBezTo>
                    <a:pt x="702" y="201"/>
                    <a:pt x="652" y="125"/>
                    <a:pt x="602" y="75"/>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3" name="Google Shape;703;p37"/>
            <p:cNvSpPr/>
            <p:nvPr/>
          </p:nvSpPr>
          <p:spPr>
            <a:xfrm>
              <a:off x="3712154" y="-99226"/>
              <a:ext cx="21827" cy="41448"/>
            </a:xfrm>
            <a:custGeom>
              <a:avLst/>
              <a:gdLst/>
              <a:ahLst/>
              <a:cxnLst/>
              <a:rect l="l" t="t" r="r" b="b"/>
              <a:pathLst>
                <a:path w="752" h="1428" extrusionOk="0">
                  <a:moveTo>
                    <a:pt x="377" y="0"/>
                  </a:moveTo>
                  <a:cubicBezTo>
                    <a:pt x="301" y="0"/>
                    <a:pt x="227" y="24"/>
                    <a:pt x="151" y="74"/>
                  </a:cubicBezTo>
                  <a:cubicBezTo>
                    <a:pt x="76" y="125"/>
                    <a:pt x="50" y="201"/>
                    <a:pt x="26" y="275"/>
                  </a:cubicBezTo>
                  <a:cubicBezTo>
                    <a:pt x="0" y="325"/>
                    <a:pt x="0" y="351"/>
                    <a:pt x="0" y="401"/>
                  </a:cubicBezTo>
                  <a:lnTo>
                    <a:pt x="0" y="501"/>
                  </a:lnTo>
                  <a:lnTo>
                    <a:pt x="0" y="926"/>
                  </a:lnTo>
                  <a:lnTo>
                    <a:pt x="0" y="1026"/>
                  </a:lnTo>
                  <a:cubicBezTo>
                    <a:pt x="0" y="1077"/>
                    <a:pt x="0" y="1103"/>
                    <a:pt x="26" y="1153"/>
                  </a:cubicBezTo>
                  <a:cubicBezTo>
                    <a:pt x="50" y="1227"/>
                    <a:pt x="76" y="1303"/>
                    <a:pt x="151" y="1353"/>
                  </a:cubicBezTo>
                  <a:cubicBezTo>
                    <a:pt x="227" y="1403"/>
                    <a:pt x="301" y="1427"/>
                    <a:pt x="377" y="1427"/>
                  </a:cubicBezTo>
                  <a:cubicBezTo>
                    <a:pt x="451" y="1427"/>
                    <a:pt x="551" y="1403"/>
                    <a:pt x="602" y="1353"/>
                  </a:cubicBezTo>
                  <a:cubicBezTo>
                    <a:pt x="678" y="1303"/>
                    <a:pt x="728" y="1227"/>
                    <a:pt x="728" y="1153"/>
                  </a:cubicBezTo>
                  <a:cubicBezTo>
                    <a:pt x="752" y="1103"/>
                    <a:pt x="752" y="1077"/>
                    <a:pt x="752" y="1026"/>
                  </a:cubicBezTo>
                  <a:lnTo>
                    <a:pt x="752" y="902"/>
                  </a:lnTo>
                  <a:lnTo>
                    <a:pt x="752" y="525"/>
                  </a:lnTo>
                  <a:lnTo>
                    <a:pt x="752" y="401"/>
                  </a:lnTo>
                  <a:cubicBezTo>
                    <a:pt x="752" y="351"/>
                    <a:pt x="752" y="325"/>
                    <a:pt x="728" y="275"/>
                  </a:cubicBezTo>
                  <a:cubicBezTo>
                    <a:pt x="728" y="201"/>
                    <a:pt x="678" y="125"/>
                    <a:pt x="602" y="74"/>
                  </a:cubicBezTo>
                  <a:cubicBezTo>
                    <a:pt x="551"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4" name="Google Shape;704;p37"/>
            <p:cNvSpPr/>
            <p:nvPr/>
          </p:nvSpPr>
          <p:spPr>
            <a:xfrm>
              <a:off x="3850309" y="-87587"/>
              <a:ext cx="21856" cy="18170"/>
            </a:xfrm>
            <a:custGeom>
              <a:avLst/>
              <a:gdLst/>
              <a:ahLst/>
              <a:cxnLst/>
              <a:rect l="l" t="t" r="r" b="b"/>
              <a:pathLst>
                <a:path w="753" h="626" extrusionOk="0">
                  <a:moveTo>
                    <a:pt x="377" y="0"/>
                  </a:moveTo>
                  <a:cubicBezTo>
                    <a:pt x="301" y="0"/>
                    <a:pt x="201" y="24"/>
                    <a:pt x="151" y="74"/>
                  </a:cubicBezTo>
                  <a:lnTo>
                    <a:pt x="77" y="150"/>
                  </a:lnTo>
                  <a:lnTo>
                    <a:pt x="77" y="100"/>
                  </a:lnTo>
                  <a:lnTo>
                    <a:pt x="0" y="100"/>
                  </a:lnTo>
                  <a:lnTo>
                    <a:pt x="0" y="124"/>
                  </a:lnTo>
                  <a:lnTo>
                    <a:pt x="0" y="150"/>
                  </a:lnTo>
                  <a:lnTo>
                    <a:pt x="0" y="475"/>
                  </a:lnTo>
                  <a:lnTo>
                    <a:pt x="0" y="501"/>
                  </a:lnTo>
                  <a:lnTo>
                    <a:pt x="0" y="525"/>
                  </a:lnTo>
                  <a:lnTo>
                    <a:pt x="77" y="525"/>
                  </a:lnTo>
                  <a:lnTo>
                    <a:pt x="77" y="475"/>
                  </a:lnTo>
                  <a:lnTo>
                    <a:pt x="77" y="451"/>
                  </a:lnTo>
                  <a:cubicBezTo>
                    <a:pt x="101" y="501"/>
                    <a:pt x="127" y="525"/>
                    <a:pt x="151" y="551"/>
                  </a:cubicBezTo>
                  <a:cubicBezTo>
                    <a:pt x="201" y="601"/>
                    <a:pt x="301" y="625"/>
                    <a:pt x="377" y="625"/>
                  </a:cubicBezTo>
                  <a:cubicBezTo>
                    <a:pt x="451" y="625"/>
                    <a:pt x="528" y="601"/>
                    <a:pt x="602" y="551"/>
                  </a:cubicBezTo>
                  <a:cubicBezTo>
                    <a:pt x="628" y="525"/>
                    <a:pt x="652" y="501"/>
                    <a:pt x="678" y="451"/>
                  </a:cubicBezTo>
                  <a:lnTo>
                    <a:pt x="678" y="525"/>
                  </a:lnTo>
                  <a:lnTo>
                    <a:pt x="752" y="525"/>
                  </a:lnTo>
                  <a:lnTo>
                    <a:pt x="752" y="100"/>
                  </a:lnTo>
                  <a:lnTo>
                    <a:pt x="678" y="100"/>
                  </a:lnTo>
                  <a:lnTo>
                    <a:pt x="678" y="150"/>
                  </a:lnTo>
                  <a:lnTo>
                    <a:pt x="602" y="74"/>
                  </a:lnTo>
                  <a:cubicBezTo>
                    <a:pt x="528"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5" name="Google Shape;705;p37"/>
            <p:cNvSpPr/>
            <p:nvPr/>
          </p:nvSpPr>
          <p:spPr>
            <a:xfrm>
              <a:off x="3755777" y="-95627"/>
              <a:ext cx="21856" cy="34250"/>
            </a:xfrm>
            <a:custGeom>
              <a:avLst/>
              <a:gdLst/>
              <a:ahLst/>
              <a:cxnLst/>
              <a:rect l="l" t="t" r="r" b="b"/>
              <a:pathLst>
                <a:path w="753" h="1180" extrusionOk="0">
                  <a:moveTo>
                    <a:pt x="377" y="1"/>
                  </a:moveTo>
                  <a:cubicBezTo>
                    <a:pt x="301" y="1"/>
                    <a:pt x="201" y="27"/>
                    <a:pt x="151" y="77"/>
                  </a:cubicBezTo>
                  <a:cubicBezTo>
                    <a:pt x="77" y="127"/>
                    <a:pt x="27" y="201"/>
                    <a:pt x="0" y="301"/>
                  </a:cubicBezTo>
                  <a:lnTo>
                    <a:pt x="0" y="401"/>
                  </a:lnTo>
                  <a:lnTo>
                    <a:pt x="0" y="502"/>
                  </a:lnTo>
                  <a:lnTo>
                    <a:pt x="0" y="652"/>
                  </a:lnTo>
                  <a:lnTo>
                    <a:pt x="0" y="778"/>
                  </a:lnTo>
                  <a:lnTo>
                    <a:pt x="0" y="878"/>
                  </a:lnTo>
                  <a:cubicBezTo>
                    <a:pt x="27" y="979"/>
                    <a:pt x="77" y="1029"/>
                    <a:pt x="151" y="1079"/>
                  </a:cubicBezTo>
                  <a:cubicBezTo>
                    <a:pt x="201" y="1129"/>
                    <a:pt x="277" y="1179"/>
                    <a:pt x="377" y="1179"/>
                  </a:cubicBezTo>
                  <a:cubicBezTo>
                    <a:pt x="451" y="1179"/>
                    <a:pt x="528" y="1129"/>
                    <a:pt x="602" y="1079"/>
                  </a:cubicBezTo>
                  <a:cubicBezTo>
                    <a:pt x="652" y="1029"/>
                    <a:pt x="702" y="979"/>
                    <a:pt x="728" y="878"/>
                  </a:cubicBezTo>
                  <a:cubicBezTo>
                    <a:pt x="728" y="852"/>
                    <a:pt x="752" y="802"/>
                    <a:pt x="752" y="778"/>
                  </a:cubicBezTo>
                  <a:lnTo>
                    <a:pt x="752" y="652"/>
                  </a:lnTo>
                  <a:lnTo>
                    <a:pt x="752" y="528"/>
                  </a:lnTo>
                  <a:lnTo>
                    <a:pt x="752" y="401"/>
                  </a:lnTo>
                  <a:cubicBezTo>
                    <a:pt x="752" y="351"/>
                    <a:pt x="728" y="327"/>
                    <a:pt x="728" y="301"/>
                  </a:cubicBezTo>
                  <a:cubicBezTo>
                    <a:pt x="702" y="201"/>
                    <a:pt x="652" y="127"/>
                    <a:pt x="602" y="77"/>
                  </a:cubicBezTo>
                  <a:cubicBezTo>
                    <a:pt x="528"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6" name="Google Shape;706;p37"/>
            <p:cNvSpPr/>
            <p:nvPr/>
          </p:nvSpPr>
          <p:spPr>
            <a:xfrm>
              <a:off x="3897618" y="-87587"/>
              <a:ext cx="21827" cy="18170"/>
            </a:xfrm>
            <a:custGeom>
              <a:avLst/>
              <a:gdLst/>
              <a:ahLst/>
              <a:cxnLst/>
              <a:rect l="l" t="t" r="r" b="b"/>
              <a:pathLst>
                <a:path w="752" h="626" extrusionOk="0">
                  <a:moveTo>
                    <a:pt x="375" y="0"/>
                  </a:moveTo>
                  <a:cubicBezTo>
                    <a:pt x="301" y="0"/>
                    <a:pt x="224" y="24"/>
                    <a:pt x="150" y="74"/>
                  </a:cubicBezTo>
                  <a:lnTo>
                    <a:pt x="74" y="150"/>
                  </a:lnTo>
                  <a:lnTo>
                    <a:pt x="74" y="100"/>
                  </a:lnTo>
                  <a:lnTo>
                    <a:pt x="0" y="100"/>
                  </a:lnTo>
                  <a:lnTo>
                    <a:pt x="0" y="124"/>
                  </a:lnTo>
                  <a:lnTo>
                    <a:pt x="0" y="150"/>
                  </a:lnTo>
                  <a:lnTo>
                    <a:pt x="0" y="475"/>
                  </a:lnTo>
                  <a:lnTo>
                    <a:pt x="0" y="501"/>
                  </a:lnTo>
                  <a:lnTo>
                    <a:pt x="0" y="525"/>
                  </a:lnTo>
                  <a:lnTo>
                    <a:pt x="74" y="525"/>
                  </a:lnTo>
                  <a:lnTo>
                    <a:pt x="74" y="475"/>
                  </a:lnTo>
                  <a:lnTo>
                    <a:pt x="74" y="451"/>
                  </a:lnTo>
                  <a:cubicBezTo>
                    <a:pt x="100" y="501"/>
                    <a:pt x="124" y="525"/>
                    <a:pt x="150" y="551"/>
                  </a:cubicBezTo>
                  <a:cubicBezTo>
                    <a:pt x="224" y="601"/>
                    <a:pt x="301" y="625"/>
                    <a:pt x="375" y="625"/>
                  </a:cubicBezTo>
                  <a:cubicBezTo>
                    <a:pt x="451" y="625"/>
                    <a:pt x="525" y="601"/>
                    <a:pt x="601" y="551"/>
                  </a:cubicBezTo>
                  <a:cubicBezTo>
                    <a:pt x="625" y="525"/>
                    <a:pt x="651" y="501"/>
                    <a:pt x="675" y="451"/>
                  </a:cubicBezTo>
                  <a:lnTo>
                    <a:pt x="675" y="525"/>
                  </a:lnTo>
                  <a:lnTo>
                    <a:pt x="752" y="525"/>
                  </a:lnTo>
                  <a:lnTo>
                    <a:pt x="752" y="100"/>
                  </a:lnTo>
                  <a:lnTo>
                    <a:pt x="675" y="100"/>
                  </a:lnTo>
                  <a:lnTo>
                    <a:pt x="675" y="150"/>
                  </a:lnTo>
                  <a:lnTo>
                    <a:pt x="601" y="74"/>
                  </a:lnTo>
                  <a:cubicBezTo>
                    <a:pt x="525" y="24"/>
                    <a:pt x="451"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7" name="Google Shape;707;p37"/>
            <p:cNvSpPr/>
            <p:nvPr/>
          </p:nvSpPr>
          <p:spPr>
            <a:xfrm>
              <a:off x="2911551" y="-308664"/>
              <a:ext cx="21856" cy="459611"/>
            </a:xfrm>
            <a:custGeom>
              <a:avLst/>
              <a:gdLst/>
              <a:ahLst/>
              <a:cxnLst/>
              <a:rect l="l" t="t" r="r" b="b"/>
              <a:pathLst>
                <a:path w="753" h="15835" extrusionOk="0">
                  <a:moveTo>
                    <a:pt x="376" y="1"/>
                  </a:moveTo>
                  <a:cubicBezTo>
                    <a:pt x="301" y="1"/>
                    <a:pt x="225" y="25"/>
                    <a:pt x="151" y="75"/>
                  </a:cubicBezTo>
                  <a:cubicBezTo>
                    <a:pt x="101" y="151"/>
                    <a:pt x="51" y="201"/>
                    <a:pt x="25" y="301"/>
                  </a:cubicBezTo>
                  <a:cubicBezTo>
                    <a:pt x="1" y="325"/>
                    <a:pt x="1" y="351"/>
                    <a:pt x="1" y="402"/>
                  </a:cubicBezTo>
                  <a:lnTo>
                    <a:pt x="1" y="526"/>
                  </a:lnTo>
                  <a:lnTo>
                    <a:pt x="1" y="15334"/>
                  </a:lnTo>
                  <a:lnTo>
                    <a:pt x="1" y="15434"/>
                  </a:lnTo>
                  <a:cubicBezTo>
                    <a:pt x="1" y="15484"/>
                    <a:pt x="1" y="15534"/>
                    <a:pt x="25" y="15558"/>
                  </a:cubicBezTo>
                  <a:cubicBezTo>
                    <a:pt x="51" y="15634"/>
                    <a:pt x="101" y="15709"/>
                    <a:pt x="151" y="15759"/>
                  </a:cubicBezTo>
                  <a:cubicBezTo>
                    <a:pt x="225" y="15809"/>
                    <a:pt x="301" y="15835"/>
                    <a:pt x="376" y="15835"/>
                  </a:cubicBezTo>
                  <a:cubicBezTo>
                    <a:pt x="452" y="15835"/>
                    <a:pt x="552" y="15809"/>
                    <a:pt x="602" y="15759"/>
                  </a:cubicBezTo>
                  <a:cubicBezTo>
                    <a:pt x="676" y="15709"/>
                    <a:pt x="726" y="15634"/>
                    <a:pt x="726" y="15558"/>
                  </a:cubicBezTo>
                  <a:cubicBezTo>
                    <a:pt x="752" y="15534"/>
                    <a:pt x="752" y="15484"/>
                    <a:pt x="752" y="15434"/>
                  </a:cubicBezTo>
                  <a:lnTo>
                    <a:pt x="752" y="15334"/>
                  </a:lnTo>
                  <a:lnTo>
                    <a:pt x="752" y="526"/>
                  </a:lnTo>
                  <a:lnTo>
                    <a:pt x="752" y="402"/>
                  </a:lnTo>
                  <a:cubicBezTo>
                    <a:pt x="752" y="351"/>
                    <a:pt x="752" y="325"/>
                    <a:pt x="726" y="301"/>
                  </a:cubicBezTo>
                  <a:cubicBezTo>
                    <a:pt x="726" y="201"/>
                    <a:pt x="676" y="151"/>
                    <a:pt x="602" y="75"/>
                  </a:cubicBezTo>
                  <a:cubicBezTo>
                    <a:pt x="552" y="25"/>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8" name="Google Shape;708;p37"/>
            <p:cNvSpPr/>
            <p:nvPr/>
          </p:nvSpPr>
          <p:spPr>
            <a:xfrm>
              <a:off x="2678864" y="-150889"/>
              <a:ext cx="21856" cy="144777"/>
            </a:xfrm>
            <a:custGeom>
              <a:avLst/>
              <a:gdLst/>
              <a:ahLst/>
              <a:cxnLst/>
              <a:rect l="l" t="t" r="r" b="b"/>
              <a:pathLst>
                <a:path w="753" h="4988" extrusionOk="0">
                  <a:moveTo>
                    <a:pt x="375" y="0"/>
                  </a:moveTo>
                  <a:cubicBezTo>
                    <a:pt x="301" y="0"/>
                    <a:pt x="225" y="26"/>
                    <a:pt x="151" y="77"/>
                  </a:cubicBezTo>
                  <a:cubicBezTo>
                    <a:pt x="101" y="127"/>
                    <a:pt x="51" y="201"/>
                    <a:pt x="25" y="301"/>
                  </a:cubicBezTo>
                  <a:cubicBezTo>
                    <a:pt x="1" y="327"/>
                    <a:pt x="1" y="351"/>
                    <a:pt x="1" y="401"/>
                  </a:cubicBezTo>
                  <a:lnTo>
                    <a:pt x="1" y="528"/>
                  </a:lnTo>
                  <a:lnTo>
                    <a:pt x="1" y="4460"/>
                  </a:lnTo>
                  <a:lnTo>
                    <a:pt x="1" y="4586"/>
                  </a:lnTo>
                  <a:cubicBezTo>
                    <a:pt x="1" y="4610"/>
                    <a:pt x="1" y="4660"/>
                    <a:pt x="25" y="4687"/>
                  </a:cubicBezTo>
                  <a:cubicBezTo>
                    <a:pt x="51" y="4761"/>
                    <a:pt x="101" y="4837"/>
                    <a:pt x="151" y="4887"/>
                  </a:cubicBezTo>
                  <a:cubicBezTo>
                    <a:pt x="225" y="4937"/>
                    <a:pt x="301" y="4987"/>
                    <a:pt x="375" y="4987"/>
                  </a:cubicBezTo>
                  <a:cubicBezTo>
                    <a:pt x="452" y="4987"/>
                    <a:pt x="552" y="4937"/>
                    <a:pt x="602" y="4887"/>
                  </a:cubicBezTo>
                  <a:cubicBezTo>
                    <a:pt x="676" y="4837"/>
                    <a:pt x="726" y="4761"/>
                    <a:pt x="726" y="4687"/>
                  </a:cubicBezTo>
                  <a:cubicBezTo>
                    <a:pt x="752" y="4660"/>
                    <a:pt x="752" y="4610"/>
                    <a:pt x="752" y="4586"/>
                  </a:cubicBezTo>
                  <a:lnTo>
                    <a:pt x="752" y="4460"/>
                  </a:lnTo>
                  <a:lnTo>
                    <a:pt x="752" y="528"/>
                  </a:lnTo>
                  <a:lnTo>
                    <a:pt x="752" y="401"/>
                  </a:lnTo>
                  <a:cubicBezTo>
                    <a:pt x="752" y="351"/>
                    <a:pt x="752" y="327"/>
                    <a:pt x="726" y="301"/>
                  </a:cubicBezTo>
                  <a:cubicBezTo>
                    <a:pt x="726" y="201"/>
                    <a:pt x="676" y="127"/>
                    <a:pt x="602" y="77"/>
                  </a:cubicBezTo>
                  <a:cubicBezTo>
                    <a:pt x="552" y="26"/>
                    <a:pt x="452"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09" name="Google Shape;709;p37"/>
            <p:cNvSpPr/>
            <p:nvPr/>
          </p:nvSpPr>
          <p:spPr>
            <a:xfrm>
              <a:off x="2584332" y="-265041"/>
              <a:ext cx="21856" cy="373058"/>
            </a:xfrm>
            <a:custGeom>
              <a:avLst/>
              <a:gdLst/>
              <a:ahLst/>
              <a:cxnLst/>
              <a:rect l="l" t="t" r="r" b="b"/>
              <a:pathLst>
                <a:path w="753" h="12853" extrusionOk="0">
                  <a:moveTo>
                    <a:pt x="375" y="1"/>
                  </a:moveTo>
                  <a:cubicBezTo>
                    <a:pt x="301" y="1"/>
                    <a:pt x="225" y="25"/>
                    <a:pt x="151" y="75"/>
                  </a:cubicBezTo>
                  <a:cubicBezTo>
                    <a:pt x="75" y="125"/>
                    <a:pt x="51" y="201"/>
                    <a:pt x="25" y="276"/>
                  </a:cubicBezTo>
                  <a:cubicBezTo>
                    <a:pt x="1" y="326"/>
                    <a:pt x="1" y="352"/>
                    <a:pt x="1" y="402"/>
                  </a:cubicBezTo>
                  <a:lnTo>
                    <a:pt x="1" y="526"/>
                  </a:lnTo>
                  <a:lnTo>
                    <a:pt x="1" y="12328"/>
                  </a:lnTo>
                  <a:lnTo>
                    <a:pt x="1" y="12452"/>
                  </a:lnTo>
                  <a:cubicBezTo>
                    <a:pt x="1" y="12502"/>
                    <a:pt x="1" y="12528"/>
                    <a:pt x="25" y="12552"/>
                  </a:cubicBezTo>
                  <a:cubicBezTo>
                    <a:pt x="51" y="12652"/>
                    <a:pt x="75" y="12728"/>
                    <a:pt x="151" y="12779"/>
                  </a:cubicBezTo>
                  <a:cubicBezTo>
                    <a:pt x="225" y="12829"/>
                    <a:pt x="301" y="12853"/>
                    <a:pt x="375" y="12853"/>
                  </a:cubicBezTo>
                  <a:cubicBezTo>
                    <a:pt x="451" y="12853"/>
                    <a:pt x="526" y="12829"/>
                    <a:pt x="602" y="12779"/>
                  </a:cubicBezTo>
                  <a:cubicBezTo>
                    <a:pt x="676" y="12728"/>
                    <a:pt x="702" y="12652"/>
                    <a:pt x="726" y="12552"/>
                  </a:cubicBezTo>
                  <a:cubicBezTo>
                    <a:pt x="752" y="12528"/>
                    <a:pt x="752" y="12502"/>
                    <a:pt x="752" y="12452"/>
                  </a:cubicBezTo>
                  <a:lnTo>
                    <a:pt x="752" y="12328"/>
                  </a:lnTo>
                  <a:lnTo>
                    <a:pt x="752" y="526"/>
                  </a:lnTo>
                  <a:lnTo>
                    <a:pt x="752" y="402"/>
                  </a:lnTo>
                  <a:cubicBezTo>
                    <a:pt x="752" y="352"/>
                    <a:pt x="752" y="326"/>
                    <a:pt x="726" y="276"/>
                  </a:cubicBezTo>
                  <a:cubicBezTo>
                    <a:pt x="702" y="201"/>
                    <a:pt x="676" y="125"/>
                    <a:pt x="602" y="75"/>
                  </a:cubicBezTo>
                  <a:cubicBezTo>
                    <a:pt x="526" y="25"/>
                    <a:pt x="451" y="1"/>
                    <a:pt x="3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0" name="Google Shape;710;p37"/>
            <p:cNvSpPr/>
            <p:nvPr/>
          </p:nvSpPr>
          <p:spPr>
            <a:xfrm>
              <a:off x="2631584" y="-162527"/>
              <a:ext cx="21827" cy="168055"/>
            </a:xfrm>
            <a:custGeom>
              <a:avLst/>
              <a:gdLst/>
              <a:ahLst/>
              <a:cxnLst/>
              <a:rect l="l" t="t" r="r" b="b"/>
              <a:pathLst>
                <a:path w="752" h="5790" extrusionOk="0">
                  <a:moveTo>
                    <a:pt x="377" y="1"/>
                  </a:moveTo>
                  <a:cubicBezTo>
                    <a:pt x="301" y="1"/>
                    <a:pt x="227" y="27"/>
                    <a:pt x="150" y="77"/>
                  </a:cubicBezTo>
                  <a:cubicBezTo>
                    <a:pt x="76" y="127"/>
                    <a:pt x="50" y="201"/>
                    <a:pt x="26" y="277"/>
                  </a:cubicBezTo>
                  <a:cubicBezTo>
                    <a:pt x="0" y="327"/>
                    <a:pt x="0" y="351"/>
                    <a:pt x="0" y="401"/>
                  </a:cubicBezTo>
                  <a:lnTo>
                    <a:pt x="0" y="528"/>
                  </a:lnTo>
                  <a:lnTo>
                    <a:pt x="0" y="5262"/>
                  </a:lnTo>
                  <a:lnTo>
                    <a:pt x="0" y="5388"/>
                  </a:lnTo>
                  <a:cubicBezTo>
                    <a:pt x="0" y="5438"/>
                    <a:pt x="0" y="5462"/>
                    <a:pt x="26" y="5488"/>
                  </a:cubicBezTo>
                  <a:cubicBezTo>
                    <a:pt x="50" y="5589"/>
                    <a:pt x="76" y="5663"/>
                    <a:pt x="150" y="5713"/>
                  </a:cubicBezTo>
                  <a:cubicBezTo>
                    <a:pt x="227" y="5763"/>
                    <a:pt x="301" y="5789"/>
                    <a:pt x="377" y="5789"/>
                  </a:cubicBezTo>
                  <a:cubicBezTo>
                    <a:pt x="451" y="5789"/>
                    <a:pt x="551" y="5763"/>
                    <a:pt x="601" y="5713"/>
                  </a:cubicBezTo>
                  <a:cubicBezTo>
                    <a:pt x="677" y="5663"/>
                    <a:pt x="728" y="5589"/>
                    <a:pt x="728" y="5488"/>
                  </a:cubicBezTo>
                  <a:cubicBezTo>
                    <a:pt x="752" y="5462"/>
                    <a:pt x="752" y="5438"/>
                    <a:pt x="752" y="5388"/>
                  </a:cubicBezTo>
                  <a:lnTo>
                    <a:pt x="752" y="5262"/>
                  </a:lnTo>
                  <a:lnTo>
                    <a:pt x="752" y="528"/>
                  </a:lnTo>
                  <a:lnTo>
                    <a:pt x="752" y="401"/>
                  </a:lnTo>
                  <a:cubicBezTo>
                    <a:pt x="752" y="351"/>
                    <a:pt x="752" y="327"/>
                    <a:pt x="728" y="277"/>
                  </a:cubicBezTo>
                  <a:cubicBezTo>
                    <a:pt x="728" y="201"/>
                    <a:pt x="677" y="127"/>
                    <a:pt x="601" y="77"/>
                  </a:cubicBezTo>
                  <a:cubicBezTo>
                    <a:pt x="551"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1" name="Google Shape;711;p37"/>
            <p:cNvSpPr/>
            <p:nvPr/>
          </p:nvSpPr>
          <p:spPr>
            <a:xfrm>
              <a:off x="2769739" y="-213436"/>
              <a:ext cx="21827" cy="269845"/>
            </a:xfrm>
            <a:custGeom>
              <a:avLst/>
              <a:gdLst/>
              <a:ahLst/>
              <a:cxnLst/>
              <a:rect l="l" t="t" r="r" b="b"/>
              <a:pathLst>
                <a:path w="752" h="9297" extrusionOk="0">
                  <a:moveTo>
                    <a:pt x="377" y="1"/>
                  </a:moveTo>
                  <a:cubicBezTo>
                    <a:pt x="301" y="1"/>
                    <a:pt x="201" y="27"/>
                    <a:pt x="151" y="77"/>
                  </a:cubicBezTo>
                  <a:cubicBezTo>
                    <a:pt x="76" y="127"/>
                    <a:pt x="26" y="201"/>
                    <a:pt x="26" y="277"/>
                  </a:cubicBezTo>
                  <a:cubicBezTo>
                    <a:pt x="0" y="301"/>
                    <a:pt x="0" y="352"/>
                    <a:pt x="0" y="378"/>
                  </a:cubicBezTo>
                  <a:lnTo>
                    <a:pt x="0" y="502"/>
                  </a:lnTo>
                  <a:lnTo>
                    <a:pt x="0" y="8770"/>
                  </a:lnTo>
                  <a:lnTo>
                    <a:pt x="0" y="8896"/>
                  </a:lnTo>
                  <a:cubicBezTo>
                    <a:pt x="0" y="8946"/>
                    <a:pt x="0" y="8996"/>
                    <a:pt x="26" y="9020"/>
                  </a:cubicBezTo>
                  <a:cubicBezTo>
                    <a:pt x="26" y="9096"/>
                    <a:pt x="76" y="9171"/>
                    <a:pt x="151" y="9221"/>
                  </a:cubicBezTo>
                  <a:cubicBezTo>
                    <a:pt x="201" y="9271"/>
                    <a:pt x="301" y="9297"/>
                    <a:pt x="377" y="9297"/>
                  </a:cubicBezTo>
                  <a:cubicBezTo>
                    <a:pt x="451" y="9297"/>
                    <a:pt x="527" y="9271"/>
                    <a:pt x="602" y="9221"/>
                  </a:cubicBezTo>
                  <a:cubicBezTo>
                    <a:pt x="678" y="9171"/>
                    <a:pt x="702" y="9096"/>
                    <a:pt x="728" y="9020"/>
                  </a:cubicBezTo>
                  <a:cubicBezTo>
                    <a:pt x="752" y="8996"/>
                    <a:pt x="752" y="8946"/>
                    <a:pt x="752" y="8896"/>
                  </a:cubicBezTo>
                  <a:lnTo>
                    <a:pt x="752" y="8770"/>
                  </a:lnTo>
                  <a:lnTo>
                    <a:pt x="752" y="502"/>
                  </a:lnTo>
                  <a:lnTo>
                    <a:pt x="752" y="378"/>
                  </a:lnTo>
                  <a:cubicBezTo>
                    <a:pt x="752" y="352"/>
                    <a:pt x="752" y="301"/>
                    <a:pt x="728" y="277"/>
                  </a:cubicBezTo>
                  <a:cubicBezTo>
                    <a:pt x="702" y="201"/>
                    <a:pt x="678" y="127"/>
                    <a:pt x="602" y="77"/>
                  </a:cubicBezTo>
                  <a:cubicBezTo>
                    <a:pt x="527"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2" name="Google Shape;712;p37"/>
            <p:cNvSpPr/>
            <p:nvPr/>
          </p:nvSpPr>
          <p:spPr>
            <a:xfrm>
              <a:off x="2722487" y="-221388"/>
              <a:ext cx="21856" cy="285780"/>
            </a:xfrm>
            <a:custGeom>
              <a:avLst/>
              <a:gdLst/>
              <a:ahLst/>
              <a:cxnLst/>
              <a:rect l="l" t="t" r="r" b="b"/>
              <a:pathLst>
                <a:path w="753" h="9846" extrusionOk="0">
                  <a:moveTo>
                    <a:pt x="376" y="0"/>
                  </a:moveTo>
                  <a:cubicBezTo>
                    <a:pt x="301" y="0"/>
                    <a:pt x="201" y="24"/>
                    <a:pt x="151" y="74"/>
                  </a:cubicBezTo>
                  <a:cubicBezTo>
                    <a:pt x="75" y="124"/>
                    <a:pt x="25" y="201"/>
                    <a:pt x="1" y="275"/>
                  </a:cubicBezTo>
                  <a:lnTo>
                    <a:pt x="1" y="401"/>
                  </a:lnTo>
                  <a:lnTo>
                    <a:pt x="1" y="525"/>
                  </a:lnTo>
                  <a:lnTo>
                    <a:pt x="1" y="9320"/>
                  </a:lnTo>
                  <a:lnTo>
                    <a:pt x="1" y="9445"/>
                  </a:lnTo>
                  <a:lnTo>
                    <a:pt x="1" y="9571"/>
                  </a:lnTo>
                  <a:cubicBezTo>
                    <a:pt x="25" y="9645"/>
                    <a:pt x="75" y="9721"/>
                    <a:pt x="151" y="9771"/>
                  </a:cubicBezTo>
                  <a:cubicBezTo>
                    <a:pt x="201" y="9821"/>
                    <a:pt x="301" y="9845"/>
                    <a:pt x="376" y="9845"/>
                  </a:cubicBezTo>
                  <a:cubicBezTo>
                    <a:pt x="452" y="9845"/>
                    <a:pt x="526" y="9821"/>
                    <a:pt x="602" y="9771"/>
                  </a:cubicBezTo>
                  <a:cubicBezTo>
                    <a:pt x="652" y="9721"/>
                    <a:pt x="702" y="9645"/>
                    <a:pt x="726" y="9571"/>
                  </a:cubicBezTo>
                  <a:cubicBezTo>
                    <a:pt x="752" y="9521"/>
                    <a:pt x="752" y="9495"/>
                    <a:pt x="752" y="9445"/>
                  </a:cubicBezTo>
                  <a:lnTo>
                    <a:pt x="752" y="9320"/>
                  </a:lnTo>
                  <a:lnTo>
                    <a:pt x="752" y="501"/>
                  </a:lnTo>
                  <a:lnTo>
                    <a:pt x="752" y="401"/>
                  </a:lnTo>
                  <a:cubicBezTo>
                    <a:pt x="752" y="351"/>
                    <a:pt x="752" y="301"/>
                    <a:pt x="726" y="275"/>
                  </a:cubicBezTo>
                  <a:cubicBezTo>
                    <a:pt x="702" y="201"/>
                    <a:pt x="652" y="124"/>
                    <a:pt x="602" y="74"/>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3" name="Google Shape;713;p37"/>
            <p:cNvSpPr/>
            <p:nvPr/>
          </p:nvSpPr>
          <p:spPr>
            <a:xfrm>
              <a:off x="2347959" y="-217760"/>
              <a:ext cx="21856" cy="278553"/>
            </a:xfrm>
            <a:custGeom>
              <a:avLst/>
              <a:gdLst/>
              <a:ahLst/>
              <a:cxnLst/>
              <a:rect l="l" t="t" r="r" b="b"/>
              <a:pathLst>
                <a:path w="753" h="9597" extrusionOk="0">
                  <a:moveTo>
                    <a:pt x="368" y="0"/>
                  </a:moveTo>
                  <a:cubicBezTo>
                    <a:pt x="290" y="0"/>
                    <a:pt x="214" y="26"/>
                    <a:pt x="151" y="76"/>
                  </a:cubicBezTo>
                  <a:cubicBezTo>
                    <a:pt x="77" y="126"/>
                    <a:pt x="27" y="200"/>
                    <a:pt x="1" y="276"/>
                  </a:cubicBezTo>
                  <a:lnTo>
                    <a:pt x="1" y="400"/>
                  </a:lnTo>
                  <a:lnTo>
                    <a:pt x="1" y="527"/>
                  </a:lnTo>
                  <a:lnTo>
                    <a:pt x="1" y="9069"/>
                  </a:lnTo>
                  <a:lnTo>
                    <a:pt x="1" y="9195"/>
                  </a:lnTo>
                  <a:lnTo>
                    <a:pt x="1" y="9296"/>
                  </a:lnTo>
                  <a:cubicBezTo>
                    <a:pt x="27" y="9396"/>
                    <a:pt x="77" y="9446"/>
                    <a:pt x="151" y="9520"/>
                  </a:cubicBezTo>
                  <a:cubicBezTo>
                    <a:pt x="201" y="9570"/>
                    <a:pt x="278" y="9596"/>
                    <a:pt x="378" y="9596"/>
                  </a:cubicBezTo>
                  <a:cubicBezTo>
                    <a:pt x="452" y="9596"/>
                    <a:pt x="528" y="9570"/>
                    <a:pt x="602" y="9520"/>
                  </a:cubicBezTo>
                  <a:cubicBezTo>
                    <a:pt x="652" y="9446"/>
                    <a:pt x="702" y="9396"/>
                    <a:pt x="729" y="9296"/>
                  </a:cubicBezTo>
                  <a:cubicBezTo>
                    <a:pt x="729" y="9269"/>
                    <a:pt x="753" y="9245"/>
                    <a:pt x="753" y="9195"/>
                  </a:cubicBezTo>
                  <a:lnTo>
                    <a:pt x="753" y="9069"/>
                  </a:lnTo>
                  <a:lnTo>
                    <a:pt x="753" y="527"/>
                  </a:lnTo>
                  <a:lnTo>
                    <a:pt x="753" y="400"/>
                  </a:lnTo>
                  <a:cubicBezTo>
                    <a:pt x="753" y="350"/>
                    <a:pt x="729" y="326"/>
                    <a:pt x="729" y="276"/>
                  </a:cubicBezTo>
                  <a:cubicBezTo>
                    <a:pt x="702" y="200"/>
                    <a:pt x="652" y="126"/>
                    <a:pt x="602" y="76"/>
                  </a:cubicBezTo>
                  <a:cubicBezTo>
                    <a:pt x="527" y="26"/>
                    <a:pt x="446"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4" name="Google Shape;714;p37"/>
            <p:cNvSpPr/>
            <p:nvPr/>
          </p:nvSpPr>
          <p:spPr>
            <a:xfrm>
              <a:off x="2299982" y="-292701"/>
              <a:ext cx="22610" cy="428351"/>
            </a:xfrm>
            <a:custGeom>
              <a:avLst/>
              <a:gdLst/>
              <a:ahLst/>
              <a:cxnLst/>
              <a:rect l="l" t="t" r="r" b="b"/>
              <a:pathLst>
                <a:path w="779" h="14758" extrusionOk="0">
                  <a:moveTo>
                    <a:pt x="389" y="1"/>
                  </a:moveTo>
                  <a:cubicBezTo>
                    <a:pt x="308" y="1"/>
                    <a:pt x="226" y="26"/>
                    <a:pt x="151" y="76"/>
                  </a:cubicBezTo>
                  <a:cubicBezTo>
                    <a:pt x="101" y="126"/>
                    <a:pt x="51" y="202"/>
                    <a:pt x="26" y="276"/>
                  </a:cubicBezTo>
                  <a:lnTo>
                    <a:pt x="26" y="403"/>
                  </a:lnTo>
                  <a:cubicBezTo>
                    <a:pt x="0" y="453"/>
                    <a:pt x="0" y="477"/>
                    <a:pt x="0" y="527"/>
                  </a:cubicBezTo>
                  <a:lnTo>
                    <a:pt x="0" y="14233"/>
                  </a:lnTo>
                  <a:cubicBezTo>
                    <a:pt x="0" y="14283"/>
                    <a:pt x="0" y="14307"/>
                    <a:pt x="26" y="14357"/>
                  </a:cubicBezTo>
                  <a:lnTo>
                    <a:pt x="26" y="14457"/>
                  </a:lnTo>
                  <a:cubicBezTo>
                    <a:pt x="51" y="14557"/>
                    <a:pt x="101" y="14633"/>
                    <a:pt x="151" y="14684"/>
                  </a:cubicBezTo>
                  <a:cubicBezTo>
                    <a:pt x="227" y="14734"/>
                    <a:pt x="301" y="14758"/>
                    <a:pt x="401" y="14758"/>
                  </a:cubicBezTo>
                  <a:cubicBezTo>
                    <a:pt x="477" y="14758"/>
                    <a:pt x="552" y="14734"/>
                    <a:pt x="628" y="14684"/>
                  </a:cubicBezTo>
                  <a:cubicBezTo>
                    <a:pt x="678" y="14633"/>
                    <a:pt x="728" y="14557"/>
                    <a:pt x="752" y="14457"/>
                  </a:cubicBezTo>
                  <a:cubicBezTo>
                    <a:pt x="752" y="14433"/>
                    <a:pt x="752" y="14407"/>
                    <a:pt x="778" y="14357"/>
                  </a:cubicBezTo>
                  <a:lnTo>
                    <a:pt x="778" y="14233"/>
                  </a:lnTo>
                  <a:lnTo>
                    <a:pt x="778" y="527"/>
                  </a:lnTo>
                  <a:lnTo>
                    <a:pt x="778" y="403"/>
                  </a:lnTo>
                  <a:cubicBezTo>
                    <a:pt x="752" y="353"/>
                    <a:pt x="752" y="327"/>
                    <a:pt x="752" y="276"/>
                  </a:cubicBezTo>
                  <a:cubicBezTo>
                    <a:pt x="728" y="202"/>
                    <a:pt x="678" y="126"/>
                    <a:pt x="628" y="76"/>
                  </a:cubicBezTo>
                  <a:cubicBezTo>
                    <a:pt x="553" y="26"/>
                    <a:pt x="471"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5" name="Google Shape;715;p37"/>
            <p:cNvSpPr/>
            <p:nvPr/>
          </p:nvSpPr>
          <p:spPr>
            <a:xfrm>
              <a:off x="2537052" y="-146535"/>
              <a:ext cx="21827" cy="136040"/>
            </a:xfrm>
            <a:custGeom>
              <a:avLst/>
              <a:gdLst/>
              <a:ahLst/>
              <a:cxnLst/>
              <a:rect l="l" t="t" r="r" b="b"/>
              <a:pathLst>
                <a:path w="752" h="4687" extrusionOk="0">
                  <a:moveTo>
                    <a:pt x="377" y="1"/>
                  </a:moveTo>
                  <a:cubicBezTo>
                    <a:pt x="301" y="1"/>
                    <a:pt x="200" y="27"/>
                    <a:pt x="150" y="77"/>
                  </a:cubicBezTo>
                  <a:cubicBezTo>
                    <a:pt x="76" y="127"/>
                    <a:pt x="26" y="201"/>
                    <a:pt x="26" y="277"/>
                  </a:cubicBezTo>
                  <a:cubicBezTo>
                    <a:pt x="0" y="301"/>
                    <a:pt x="0" y="352"/>
                    <a:pt x="0" y="402"/>
                  </a:cubicBezTo>
                  <a:lnTo>
                    <a:pt x="0" y="528"/>
                  </a:lnTo>
                  <a:lnTo>
                    <a:pt x="0" y="4160"/>
                  </a:lnTo>
                  <a:lnTo>
                    <a:pt x="0" y="4286"/>
                  </a:lnTo>
                  <a:cubicBezTo>
                    <a:pt x="0" y="4336"/>
                    <a:pt x="0" y="4360"/>
                    <a:pt x="26" y="4410"/>
                  </a:cubicBezTo>
                  <a:cubicBezTo>
                    <a:pt x="26" y="4486"/>
                    <a:pt x="76" y="4561"/>
                    <a:pt x="150" y="4611"/>
                  </a:cubicBezTo>
                  <a:cubicBezTo>
                    <a:pt x="200" y="4661"/>
                    <a:pt x="301" y="4687"/>
                    <a:pt x="377" y="4687"/>
                  </a:cubicBezTo>
                  <a:cubicBezTo>
                    <a:pt x="451" y="4687"/>
                    <a:pt x="527" y="4661"/>
                    <a:pt x="601" y="4611"/>
                  </a:cubicBezTo>
                  <a:cubicBezTo>
                    <a:pt x="677" y="4561"/>
                    <a:pt x="702" y="4486"/>
                    <a:pt x="728" y="4410"/>
                  </a:cubicBezTo>
                  <a:cubicBezTo>
                    <a:pt x="752" y="4360"/>
                    <a:pt x="752" y="4336"/>
                    <a:pt x="752" y="4286"/>
                  </a:cubicBezTo>
                  <a:lnTo>
                    <a:pt x="752" y="4160"/>
                  </a:lnTo>
                  <a:lnTo>
                    <a:pt x="752" y="528"/>
                  </a:lnTo>
                  <a:lnTo>
                    <a:pt x="752" y="402"/>
                  </a:lnTo>
                  <a:cubicBezTo>
                    <a:pt x="752" y="352"/>
                    <a:pt x="752" y="301"/>
                    <a:pt x="728" y="277"/>
                  </a:cubicBezTo>
                  <a:cubicBezTo>
                    <a:pt x="702" y="201"/>
                    <a:pt x="677" y="127"/>
                    <a:pt x="601" y="77"/>
                  </a:cubicBezTo>
                  <a:cubicBezTo>
                    <a:pt x="527"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6" name="Google Shape;716;p37"/>
            <p:cNvSpPr/>
            <p:nvPr/>
          </p:nvSpPr>
          <p:spPr>
            <a:xfrm>
              <a:off x="2395269" y="-193786"/>
              <a:ext cx="21856" cy="230546"/>
            </a:xfrm>
            <a:custGeom>
              <a:avLst/>
              <a:gdLst/>
              <a:ahLst/>
              <a:cxnLst/>
              <a:rect l="l" t="t" r="r" b="b"/>
              <a:pathLst>
                <a:path w="753" h="7943" extrusionOk="0">
                  <a:moveTo>
                    <a:pt x="376" y="0"/>
                  </a:moveTo>
                  <a:cubicBezTo>
                    <a:pt x="294" y="0"/>
                    <a:pt x="213" y="25"/>
                    <a:pt x="151" y="75"/>
                  </a:cubicBezTo>
                  <a:cubicBezTo>
                    <a:pt x="75" y="126"/>
                    <a:pt x="25" y="202"/>
                    <a:pt x="0" y="276"/>
                  </a:cubicBezTo>
                  <a:lnTo>
                    <a:pt x="0" y="402"/>
                  </a:lnTo>
                  <a:lnTo>
                    <a:pt x="0" y="502"/>
                  </a:lnTo>
                  <a:lnTo>
                    <a:pt x="0" y="7417"/>
                  </a:lnTo>
                  <a:lnTo>
                    <a:pt x="0" y="7542"/>
                  </a:lnTo>
                  <a:lnTo>
                    <a:pt x="0" y="7668"/>
                  </a:lnTo>
                  <a:cubicBezTo>
                    <a:pt x="25" y="7742"/>
                    <a:pt x="75" y="7818"/>
                    <a:pt x="151" y="7868"/>
                  </a:cubicBezTo>
                  <a:cubicBezTo>
                    <a:pt x="201" y="7918"/>
                    <a:pt x="275" y="7942"/>
                    <a:pt x="375" y="7942"/>
                  </a:cubicBezTo>
                  <a:cubicBezTo>
                    <a:pt x="451" y="7942"/>
                    <a:pt x="526" y="7918"/>
                    <a:pt x="602" y="7868"/>
                  </a:cubicBezTo>
                  <a:cubicBezTo>
                    <a:pt x="652" y="7818"/>
                    <a:pt x="702" y="7742"/>
                    <a:pt x="726" y="7668"/>
                  </a:cubicBezTo>
                  <a:cubicBezTo>
                    <a:pt x="726" y="7618"/>
                    <a:pt x="752" y="7592"/>
                    <a:pt x="752" y="7542"/>
                  </a:cubicBezTo>
                  <a:lnTo>
                    <a:pt x="752" y="7417"/>
                  </a:lnTo>
                  <a:lnTo>
                    <a:pt x="752" y="502"/>
                  </a:lnTo>
                  <a:lnTo>
                    <a:pt x="752" y="402"/>
                  </a:lnTo>
                  <a:cubicBezTo>
                    <a:pt x="752" y="352"/>
                    <a:pt x="726" y="302"/>
                    <a:pt x="726" y="276"/>
                  </a:cubicBezTo>
                  <a:cubicBezTo>
                    <a:pt x="702" y="202"/>
                    <a:pt x="652" y="126"/>
                    <a:pt x="602" y="75"/>
                  </a:cubicBezTo>
                  <a:cubicBezTo>
                    <a:pt x="539" y="25"/>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7" name="Google Shape;717;p37"/>
            <p:cNvSpPr/>
            <p:nvPr/>
          </p:nvSpPr>
          <p:spPr>
            <a:xfrm>
              <a:off x="3195843" y="-178520"/>
              <a:ext cx="21856" cy="199286"/>
            </a:xfrm>
            <a:custGeom>
              <a:avLst/>
              <a:gdLst/>
              <a:ahLst/>
              <a:cxnLst/>
              <a:rect l="l" t="t" r="r" b="b"/>
              <a:pathLst>
                <a:path w="753" h="6866" extrusionOk="0">
                  <a:moveTo>
                    <a:pt x="378" y="0"/>
                  </a:moveTo>
                  <a:cubicBezTo>
                    <a:pt x="278" y="0"/>
                    <a:pt x="201" y="26"/>
                    <a:pt x="151" y="77"/>
                  </a:cubicBezTo>
                  <a:cubicBezTo>
                    <a:pt x="77" y="151"/>
                    <a:pt x="27" y="201"/>
                    <a:pt x="1" y="301"/>
                  </a:cubicBezTo>
                  <a:lnTo>
                    <a:pt x="1" y="401"/>
                  </a:lnTo>
                  <a:lnTo>
                    <a:pt x="1" y="528"/>
                  </a:lnTo>
                  <a:lnTo>
                    <a:pt x="1" y="6364"/>
                  </a:lnTo>
                  <a:lnTo>
                    <a:pt x="1" y="6464"/>
                  </a:lnTo>
                  <a:lnTo>
                    <a:pt x="1" y="6591"/>
                  </a:lnTo>
                  <a:cubicBezTo>
                    <a:pt x="27" y="6665"/>
                    <a:pt x="77" y="6741"/>
                    <a:pt x="151" y="6791"/>
                  </a:cubicBezTo>
                  <a:cubicBezTo>
                    <a:pt x="201" y="6841"/>
                    <a:pt x="278" y="6865"/>
                    <a:pt x="378" y="6865"/>
                  </a:cubicBezTo>
                  <a:cubicBezTo>
                    <a:pt x="452" y="6865"/>
                    <a:pt x="528" y="6841"/>
                    <a:pt x="602" y="6791"/>
                  </a:cubicBezTo>
                  <a:cubicBezTo>
                    <a:pt x="652" y="6741"/>
                    <a:pt x="702" y="6665"/>
                    <a:pt x="728" y="6591"/>
                  </a:cubicBezTo>
                  <a:cubicBezTo>
                    <a:pt x="728" y="6565"/>
                    <a:pt x="753" y="6514"/>
                    <a:pt x="753" y="6464"/>
                  </a:cubicBezTo>
                  <a:lnTo>
                    <a:pt x="753" y="6364"/>
                  </a:lnTo>
                  <a:lnTo>
                    <a:pt x="753" y="528"/>
                  </a:lnTo>
                  <a:lnTo>
                    <a:pt x="753" y="401"/>
                  </a:lnTo>
                  <a:cubicBezTo>
                    <a:pt x="753" y="351"/>
                    <a:pt x="728" y="327"/>
                    <a:pt x="728" y="301"/>
                  </a:cubicBezTo>
                  <a:cubicBezTo>
                    <a:pt x="702" y="201"/>
                    <a:pt x="652" y="151"/>
                    <a:pt x="602" y="77"/>
                  </a:cubicBezTo>
                  <a:cubicBezTo>
                    <a:pt x="528" y="26"/>
                    <a:pt x="452" y="0"/>
                    <a:pt x="37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8" name="Google Shape;718;p37"/>
            <p:cNvSpPr/>
            <p:nvPr/>
          </p:nvSpPr>
          <p:spPr>
            <a:xfrm>
              <a:off x="3053334" y="-166126"/>
              <a:ext cx="21827" cy="175253"/>
            </a:xfrm>
            <a:custGeom>
              <a:avLst/>
              <a:gdLst/>
              <a:ahLst/>
              <a:cxnLst/>
              <a:rect l="l" t="t" r="r" b="b"/>
              <a:pathLst>
                <a:path w="752" h="6038" extrusionOk="0">
                  <a:moveTo>
                    <a:pt x="377" y="0"/>
                  </a:moveTo>
                  <a:cubicBezTo>
                    <a:pt x="301" y="0"/>
                    <a:pt x="227" y="24"/>
                    <a:pt x="151" y="74"/>
                  </a:cubicBezTo>
                  <a:cubicBezTo>
                    <a:pt x="101" y="125"/>
                    <a:pt x="50" y="201"/>
                    <a:pt x="26" y="275"/>
                  </a:cubicBezTo>
                  <a:cubicBezTo>
                    <a:pt x="26" y="301"/>
                    <a:pt x="0" y="351"/>
                    <a:pt x="0" y="401"/>
                  </a:cubicBezTo>
                  <a:lnTo>
                    <a:pt x="0" y="501"/>
                  </a:lnTo>
                  <a:lnTo>
                    <a:pt x="0" y="5512"/>
                  </a:lnTo>
                  <a:lnTo>
                    <a:pt x="0" y="5636"/>
                  </a:lnTo>
                  <a:cubicBezTo>
                    <a:pt x="0" y="5687"/>
                    <a:pt x="26" y="5713"/>
                    <a:pt x="26" y="5763"/>
                  </a:cubicBezTo>
                  <a:cubicBezTo>
                    <a:pt x="50" y="5837"/>
                    <a:pt x="101" y="5913"/>
                    <a:pt x="151" y="5963"/>
                  </a:cubicBezTo>
                  <a:cubicBezTo>
                    <a:pt x="227" y="6013"/>
                    <a:pt x="301" y="6037"/>
                    <a:pt x="377" y="6037"/>
                  </a:cubicBezTo>
                  <a:cubicBezTo>
                    <a:pt x="477" y="6037"/>
                    <a:pt x="552" y="6013"/>
                    <a:pt x="602" y="5963"/>
                  </a:cubicBezTo>
                  <a:cubicBezTo>
                    <a:pt x="678" y="5913"/>
                    <a:pt x="728" y="5837"/>
                    <a:pt x="752" y="5763"/>
                  </a:cubicBezTo>
                  <a:lnTo>
                    <a:pt x="752" y="5636"/>
                  </a:lnTo>
                  <a:lnTo>
                    <a:pt x="752" y="5512"/>
                  </a:lnTo>
                  <a:lnTo>
                    <a:pt x="752" y="501"/>
                  </a:lnTo>
                  <a:lnTo>
                    <a:pt x="752" y="401"/>
                  </a:lnTo>
                  <a:lnTo>
                    <a:pt x="752" y="275"/>
                  </a:lnTo>
                  <a:cubicBezTo>
                    <a:pt x="728" y="201"/>
                    <a:pt x="678" y="125"/>
                    <a:pt x="602" y="74"/>
                  </a:cubicBezTo>
                  <a:cubicBezTo>
                    <a:pt x="552" y="24"/>
                    <a:pt x="477"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19" name="Google Shape;719;p37"/>
            <p:cNvSpPr/>
            <p:nvPr/>
          </p:nvSpPr>
          <p:spPr>
            <a:xfrm>
              <a:off x="3147866" y="-276650"/>
              <a:ext cx="22610" cy="396307"/>
            </a:xfrm>
            <a:custGeom>
              <a:avLst/>
              <a:gdLst/>
              <a:ahLst/>
              <a:cxnLst/>
              <a:rect l="l" t="t" r="r" b="b"/>
              <a:pathLst>
                <a:path w="779" h="13654" extrusionOk="0">
                  <a:moveTo>
                    <a:pt x="401" y="0"/>
                  </a:moveTo>
                  <a:cubicBezTo>
                    <a:pt x="301" y="0"/>
                    <a:pt x="227" y="24"/>
                    <a:pt x="151" y="74"/>
                  </a:cubicBezTo>
                  <a:cubicBezTo>
                    <a:pt x="101" y="124"/>
                    <a:pt x="50" y="201"/>
                    <a:pt x="26" y="275"/>
                  </a:cubicBezTo>
                  <a:lnTo>
                    <a:pt x="26" y="401"/>
                  </a:lnTo>
                  <a:cubicBezTo>
                    <a:pt x="0" y="425"/>
                    <a:pt x="0" y="475"/>
                    <a:pt x="0" y="525"/>
                  </a:cubicBezTo>
                  <a:lnTo>
                    <a:pt x="0" y="13128"/>
                  </a:lnTo>
                  <a:cubicBezTo>
                    <a:pt x="0" y="13179"/>
                    <a:pt x="0" y="13203"/>
                    <a:pt x="26" y="13253"/>
                  </a:cubicBezTo>
                  <a:lnTo>
                    <a:pt x="26" y="13379"/>
                  </a:lnTo>
                  <a:cubicBezTo>
                    <a:pt x="50" y="13453"/>
                    <a:pt x="101" y="13529"/>
                    <a:pt x="151" y="13579"/>
                  </a:cubicBezTo>
                  <a:cubicBezTo>
                    <a:pt x="227" y="13629"/>
                    <a:pt x="301" y="13654"/>
                    <a:pt x="401" y="13654"/>
                  </a:cubicBezTo>
                  <a:cubicBezTo>
                    <a:pt x="477" y="13654"/>
                    <a:pt x="552" y="13629"/>
                    <a:pt x="628" y="13579"/>
                  </a:cubicBezTo>
                  <a:cubicBezTo>
                    <a:pt x="678" y="13529"/>
                    <a:pt x="728" y="13453"/>
                    <a:pt x="752" y="13379"/>
                  </a:cubicBezTo>
                  <a:cubicBezTo>
                    <a:pt x="752" y="13329"/>
                    <a:pt x="752" y="13303"/>
                    <a:pt x="778" y="13253"/>
                  </a:cubicBezTo>
                  <a:lnTo>
                    <a:pt x="778" y="13128"/>
                  </a:lnTo>
                  <a:lnTo>
                    <a:pt x="778" y="525"/>
                  </a:lnTo>
                  <a:lnTo>
                    <a:pt x="778" y="401"/>
                  </a:lnTo>
                  <a:cubicBezTo>
                    <a:pt x="752" y="351"/>
                    <a:pt x="752" y="301"/>
                    <a:pt x="752" y="275"/>
                  </a:cubicBezTo>
                  <a:cubicBezTo>
                    <a:pt x="728" y="201"/>
                    <a:pt x="678" y="124"/>
                    <a:pt x="628" y="74"/>
                  </a:cubicBezTo>
                  <a:cubicBezTo>
                    <a:pt x="552" y="24"/>
                    <a:pt x="477" y="0"/>
                    <a:pt x="40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20" name="Google Shape;720;p37"/>
            <p:cNvSpPr/>
            <p:nvPr/>
          </p:nvSpPr>
          <p:spPr>
            <a:xfrm>
              <a:off x="3100614" y="-126857"/>
              <a:ext cx="22552" cy="96711"/>
            </a:xfrm>
            <a:custGeom>
              <a:avLst/>
              <a:gdLst/>
              <a:ahLst/>
              <a:cxnLst/>
              <a:rect l="l" t="t" r="r" b="b"/>
              <a:pathLst>
                <a:path w="777" h="3332" extrusionOk="0">
                  <a:moveTo>
                    <a:pt x="376" y="0"/>
                  </a:moveTo>
                  <a:cubicBezTo>
                    <a:pt x="301" y="0"/>
                    <a:pt x="225" y="24"/>
                    <a:pt x="151" y="74"/>
                  </a:cubicBezTo>
                  <a:cubicBezTo>
                    <a:pt x="101" y="124"/>
                    <a:pt x="51" y="201"/>
                    <a:pt x="25" y="275"/>
                  </a:cubicBezTo>
                  <a:cubicBezTo>
                    <a:pt x="25" y="325"/>
                    <a:pt x="25" y="351"/>
                    <a:pt x="1" y="401"/>
                  </a:cubicBezTo>
                  <a:lnTo>
                    <a:pt x="1" y="525"/>
                  </a:lnTo>
                  <a:lnTo>
                    <a:pt x="1" y="2806"/>
                  </a:lnTo>
                  <a:lnTo>
                    <a:pt x="1" y="2931"/>
                  </a:lnTo>
                  <a:cubicBezTo>
                    <a:pt x="25" y="2981"/>
                    <a:pt x="25" y="3007"/>
                    <a:pt x="25" y="3057"/>
                  </a:cubicBezTo>
                  <a:cubicBezTo>
                    <a:pt x="51" y="3131"/>
                    <a:pt x="101" y="3207"/>
                    <a:pt x="151" y="3257"/>
                  </a:cubicBezTo>
                  <a:cubicBezTo>
                    <a:pt x="225" y="3307"/>
                    <a:pt x="301" y="3331"/>
                    <a:pt x="376" y="3331"/>
                  </a:cubicBezTo>
                  <a:cubicBezTo>
                    <a:pt x="476" y="3331"/>
                    <a:pt x="552" y="3307"/>
                    <a:pt x="626" y="3257"/>
                  </a:cubicBezTo>
                  <a:cubicBezTo>
                    <a:pt x="676" y="3207"/>
                    <a:pt x="726" y="3131"/>
                    <a:pt x="752" y="3057"/>
                  </a:cubicBezTo>
                  <a:lnTo>
                    <a:pt x="752" y="2931"/>
                  </a:lnTo>
                  <a:cubicBezTo>
                    <a:pt x="777" y="2880"/>
                    <a:pt x="777" y="2856"/>
                    <a:pt x="777" y="2806"/>
                  </a:cubicBezTo>
                  <a:lnTo>
                    <a:pt x="777" y="525"/>
                  </a:lnTo>
                  <a:cubicBezTo>
                    <a:pt x="777" y="475"/>
                    <a:pt x="777" y="425"/>
                    <a:pt x="752" y="401"/>
                  </a:cubicBezTo>
                  <a:lnTo>
                    <a:pt x="752" y="275"/>
                  </a:lnTo>
                  <a:cubicBezTo>
                    <a:pt x="726" y="201"/>
                    <a:pt x="676" y="124"/>
                    <a:pt x="626" y="74"/>
                  </a:cubicBezTo>
                  <a:cubicBezTo>
                    <a:pt x="552" y="24"/>
                    <a:pt x="476"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21" name="Google Shape;721;p37"/>
            <p:cNvSpPr/>
            <p:nvPr/>
          </p:nvSpPr>
          <p:spPr>
            <a:xfrm>
              <a:off x="3243152" y="-118904"/>
              <a:ext cx="21856" cy="80777"/>
            </a:xfrm>
            <a:custGeom>
              <a:avLst/>
              <a:gdLst/>
              <a:ahLst/>
              <a:cxnLst/>
              <a:rect l="l" t="t" r="r" b="b"/>
              <a:pathLst>
                <a:path w="753" h="2783" extrusionOk="0">
                  <a:moveTo>
                    <a:pt x="375" y="1"/>
                  </a:moveTo>
                  <a:cubicBezTo>
                    <a:pt x="275" y="1"/>
                    <a:pt x="201" y="27"/>
                    <a:pt x="151" y="77"/>
                  </a:cubicBezTo>
                  <a:cubicBezTo>
                    <a:pt x="75" y="127"/>
                    <a:pt x="24" y="201"/>
                    <a:pt x="0" y="277"/>
                  </a:cubicBezTo>
                  <a:lnTo>
                    <a:pt x="0" y="402"/>
                  </a:lnTo>
                  <a:lnTo>
                    <a:pt x="0" y="528"/>
                  </a:lnTo>
                  <a:lnTo>
                    <a:pt x="0" y="2256"/>
                  </a:lnTo>
                  <a:lnTo>
                    <a:pt x="0" y="2382"/>
                  </a:lnTo>
                  <a:lnTo>
                    <a:pt x="0" y="2506"/>
                  </a:lnTo>
                  <a:cubicBezTo>
                    <a:pt x="24" y="2582"/>
                    <a:pt x="75" y="2657"/>
                    <a:pt x="151" y="2707"/>
                  </a:cubicBezTo>
                  <a:cubicBezTo>
                    <a:pt x="201" y="2757"/>
                    <a:pt x="275" y="2783"/>
                    <a:pt x="375" y="2783"/>
                  </a:cubicBezTo>
                  <a:cubicBezTo>
                    <a:pt x="451" y="2783"/>
                    <a:pt x="526" y="2757"/>
                    <a:pt x="602" y="2707"/>
                  </a:cubicBezTo>
                  <a:cubicBezTo>
                    <a:pt x="652" y="2657"/>
                    <a:pt x="702" y="2582"/>
                    <a:pt x="726" y="2506"/>
                  </a:cubicBezTo>
                  <a:cubicBezTo>
                    <a:pt x="726" y="2456"/>
                    <a:pt x="752" y="2432"/>
                    <a:pt x="752" y="2382"/>
                  </a:cubicBezTo>
                  <a:lnTo>
                    <a:pt x="752" y="2256"/>
                  </a:lnTo>
                  <a:lnTo>
                    <a:pt x="752" y="502"/>
                  </a:lnTo>
                  <a:lnTo>
                    <a:pt x="752" y="402"/>
                  </a:lnTo>
                  <a:cubicBezTo>
                    <a:pt x="752" y="352"/>
                    <a:pt x="726" y="301"/>
                    <a:pt x="726" y="277"/>
                  </a:cubicBezTo>
                  <a:cubicBezTo>
                    <a:pt x="702" y="201"/>
                    <a:pt x="652" y="127"/>
                    <a:pt x="602" y="77"/>
                  </a:cubicBezTo>
                  <a:cubicBezTo>
                    <a:pt x="526" y="27"/>
                    <a:pt x="451" y="1"/>
                    <a:pt x="3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22" name="Google Shape;722;p37"/>
            <p:cNvSpPr/>
            <p:nvPr/>
          </p:nvSpPr>
          <p:spPr>
            <a:xfrm>
              <a:off x="2958802" y="-166126"/>
              <a:ext cx="21827" cy="175253"/>
            </a:xfrm>
            <a:custGeom>
              <a:avLst/>
              <a:gdLst/>
              <a:ahLst/>
              <a:cxnLst/>
              <a:rect l="l" t="t" r="r" b="b"/>
              <a:pathLst>
                <a:path w="752" h="6038" extrusionOk="0">
                  <a:moveTo>
                    <a:pt x="377" y="0"/>
                  </a:moveTo>
                  <a:cubicBezTo>
                    <a:pt x="301" y="0"/>
                    <a:pt x="227" y="24"/>
                    <a:pt x="151" y="74"/>
                  </a:cubicBezTo>
                  <a:cubicBezTo>
                    <a:pt x="101" y="125"/>
                    <a:pt x="50" y="201"/>
                    <a:pt x="26" y="275"/>
                  </a:cubicBezTo>
                  <a:cubicBezTo>
                    <a:pt x="26" y="301"/>
                    <a:pt x="0" y="351"/>
                    <a:pt x="0" y="401"/>
                  </a:cubicBezTo>
                  <a:lnTo>
                    <a:pt x="0" y="501"/>
                  </a:lnTo>
                  <a:lnTo>
                    <a:pt x="0" y="5512"/>
                  </a:lnTo>
                  <a:lnTo>
                    <a:pt x="0" y="5636"/>
                  </a:lnTo>
                  <a:cubicBezTo>
                    <a:pt x="0" y="5687"/>
                    <a:pt x="26" y="5713"/>
                    <a:pt x="26" y="5763"/>
                  </a:cubicBezTo>
                  <a:cubicBezTo>
                    <a:pt x="50" y="5837"/>
                    <a:pt x="101" y="5913"/>
                    <a:pt x="151" y="5963"/>
                  </a:cubicBezTo>
                  <a:cubicBezTo>
                    <a:pt x="227" y="6013"/>
                    <a:pt x="301" y="6037"/>
                    <a:pt x="377" y="6037"/>
                  </a:cubicBezTo>
                  <a:cubicBezTo>
                    <a:pt x="451" y="6037"/>
                    <a:pt x="552" y="6013"/>
                    <a:pt x="602" y="5963"/>
                  </a:cubicBezTo>
                  <a:cubicBezTo>
                    <a:pt x="678" y="5913"/>
                    <a:pt x="728" y="5837"/>
                    <a:pt x="752" y="5763"/>
                  </a:cubicBezTo>
                  <a:lnTo>
                    <a:pt x="752" y="5636"/>
                  </a:lnTo>
                  <a:lnTo>
                    <a:pt x="752" y="5512"/>
                  </a:lnTo>
                  <a:lnTo>
                    <a:pt x="752" y="501"/>
                  </a:lnTo>
                  <a:lnTo>
                    <a:pt x="752" y="401"/>
                  </a:lnTo>
                  <a:lnTo>
                    <a:pt x="752" y="275"/>
                  </a:lnTo>
                  <a:cubicBezTo>
                    <a:pt x="728" y="201"/>
                    <a:pt x="678" y="125"/>
                    <a:pt x="602" y="74"/>
                  </a:cubicBezTo>
                  <a:cubicBezTo>
                    <a:pt x="552"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23" name="Google Shape;723;p37"/>
            <p:cNvSpPr/>
            <p:nvPr/>
          </p:nvSpPr>
          <p:spPr>
            <a:xfrm>
              <a:off x="2864270" y="-206151"/>
              <a:ext cx="21827" cy="254549"/>
            </a:xfrm>
            <a:custGeom>
              <a:avLst/>
              <a:gdLst/>
              <a:ahLst/>
              <a:cxnLst/>
              <a:rect l="l" t="t" r="r" b="b"/>
              <a:pathLst>
                <a:path w="752" h="8770" extrusionOk="0">
                  <a:moveTo>
                    <a:pt x="377" y="0"/>
                  </a:moveTo>
                  <a:cubicBezTo>
                    <a:pt x="301" y="0"/>
                    <a:pt x="227" y="26"/>
                    <a:pt x="151" y="101"/>
                  </a:cubicBezTo>
                  <a:cubicBezTo>
                    <a:pt x="76" y="151"/>
                    <a:pt x="50" y="201"/>
                    <a:pt x="26" y="301"/>
                  </a:cubicBezTo>
                  <a:cubicBezTo>
                    <a:pt x="0" y="327"/>
                    <a:pt x="0" y="351"/>
                    <a:pt x="0" y="401"/>
                  </a:cubicBezTo>
                  <a:lnTo>
                    <a:pt x="0" y="527"/>
                  </a:lnTo>
                  <a:lnTo>
                    <a:pt x="0" y="8268"/>
                  </a:lnTo>
                  <a:lnTo>
                    <a:pt x="0" y="8368"/>
                  </a:lnTo>
                  <a:cubicBezTo>
                    <a:pt x="0" y="8418"/>
                    <a:pt x="0" y="8469"/>
                    <a:pt x="26" y="8495"/>
                  </a:cubicBezTo>
                  <a:cubicBezTo>
                    <a:pt x="50" y="8569"/>
                    <a:pt x="76" y="8645"/>
                    <a:pt x="151" y="8695"/>
                  </a:cubicBezTo>
                  <a:cubicBezTo>
                    <a:pt x="227" y="8745"/>
                    <a:pt x="301" y="8769"/>
                    <a:pt x="377" y="8769"/>
                  </a:cubicBezTo>
                  <a:cubicBezTo>
                    <a:pt x="451" y="8769"/>
                    <a:pt x="551" y="8745"/>
                    <a:pt x="602" y="8695"/>
                  </a:cubicBezTo>
                  <a:cubicBezTo>
                    <a:pt x="678" y="8645"/>
                    <a:pt x="728" y="8569"/>
                    <a:pt x="728" y="8495"/>
                  </a:cubicBezTo>
                  <a:cubicBezTo>
                    <a:pt x="752" y="8469"/>
                    <a:pt x="752" y="8418"/>
                    <a:pt x="752" y="8368"/>
                  </a:cubicBezTo>
                  <a:lnTo>
                    <a:pt x="752" y="8268"/>
                  </a:lnTo>
                  <a:lnTo>
                    <a:pt x="752" y="527"/>
                  </a:lnTo>
                  <a:lnTo>
                    <a:pt x="752" y="401"/>
                  </a:lnTo>
                  <a:cubicBezTo>
                    <a:pt x="752" y="351"/>
                    <a:pt x="752" y="327"/>
                    <a:pt x="728" y="301"/>
                  </a:cubicBezTo>
                  <a:cubicBezTo>
                    <a:pt x="728" y="201"/>
                    <a:pt x="678" y="151"/>
                    <a:pt x="602" y="101"/>
                  </a:cubicBezTo>
                  <a:cubicBezTo>
                    <a:pt x="551" y="26"/>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24" name="Google Shape;724;p37"/>
            <p:cNvSpPr/>
            <p:nvPr/>
          </p:nvSpPr>
          <p:spPr>
            <a:xfrm>
              <a:off x="2252731" y="-237439"/>
              <a:ext cx="22552" cy="317824"/>
            </a:xfrm>
            <a:custGeom>
              <a:avLst/>
              <a:gdLst/>
              <a:ahLst/>
              <a:cxnLst/>
              <a:rect l="l" t="t" r="r" b="b"/>
              <a:pathLst>
                <a:path w="777" h="10950" extrusionOk="0">
                  <a:moveTo>
                    <a:pt x="386" y="1"/>
                  </a:moveTo>
                  <a:cubicBezTo>
                    <a:pt x="308" y="1"/>
                    <a:pt x="226" y="26"/>
                    <a:pt x="151" y="76"/>
                  </a:cubicBezTo>
                  <a:cubicBezTo>
                    <a:pt x="101" y="126"/>
                    <a:pt x="51" y="202"/>
                    <a:pt x="25" y="277"/>
                  </a:cubicBezTo>
                  <a:cubicBezTo>
                    <a:pt x="25" y="327"/>
                    <a:pt x="25" y="353"/>
                    <a:pt x="1" y="403"/>
                  </a:cubicBezTo>
                  <a:lnTo>
                    <a:pt x="1" y="527"/>
                  </a:lnTo>
                  <a:lnTo>
                    <a:pt x="1" y="10424"/>
                  </a:lnTo>
                  <a:lnTo>
                    <a:pt x="1" y="10549"/>
                  </a:lnTo>
                  <a:cubicBezTo>
                    <a:pt x="25" y="10599"/>
                    <a:pt x="25" y="10625"/>
                    <a:pt x="25" y="10649"/>
                  </a:cubicBezTo>
                  <a:cubicBezTo>
                    <a:pt x="51" y="10749"/>
                    <a:pt x="101" y="10825"/>
                    <a:pt x="151" y="10875"/>
                  </a:cubicBezTo>
                  <a:cubicBezTo>
                    <a:pt x="225" y="10926"/>
                    <a:pt x="302" y="10950"/>
                    <a:pt x="376" y="10950"/>
                  </a:cubicBezTo>
                  <a:cubicBezTo>
                    <a:pt x="476" y="10950"/>
                    <a:pt x="552" y="10926"/>
                    <a:pt x="602" y="10875"/>
                  </a:cubicBezTo>
                  <a:cubicBezTo>
                    <a:pt x="676" y="10825"/>
                    <a:pt x="726" y="10749"/>
                    <a:pt x="753" y="10649"/>
                  </a:cubicBezTo>
                  <a:lnTo>
                    <a:pt x="753" y="10549"/>
                  </a:lnTo>
                  <a:cubicBezTo>
                    <a:pt x="777" y="10499"/>
                    <a:pt x="777" y="10475"/>
                    <a:pt x="777" y="10424"/>
                  </a:cubicBezTo>
                  <a:lnTo>
                    <a:pt x="777" y="527"/>
                  </a:lnTo>
                  <a:cubicBezTo>
                    <a:pt x="777" y="477"/>
                    <a:pt x="777" y="453"/>
                    <a:pt x="753" y="403"/>
                  </a:cubicBezTo>
                  <a:lnTo>
                    <a:pt x="753" y="277"/>
                  </a:lnTo>
                  <a:cubicBezTo>
                    <a:pt x="726" y="202"/>
                    <a:pt x="676" y="126"/>
                    <a:pt x="602" y="76"/>
                  </a:cubicBezTo>
                  <a:cubicBezTo>
                    <a:pt x="539" y="26"/>
                    <a:pt x="464"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25" name="Google Shape;725;p37"/>
            <p:cNvSpPr/>
            <p:nvPr/>
          </p:nvSpPr>
          <p:spPr>
            <a:xfrm>
              <a:off x="2817019" y="-158870"/>
              <a:ext cx="21856" cy="160015"/>
            </a:xfrm>
            <a:custGeom>
              <a:avLst/>
              <a:gdLst/>
              <a:ahLst/>
              <a:cxnLst/>
              <a:rect l="l" t="t" r="r" b="b"/>
              <a:pathLst>
                <a:path w="753" h="5513" extrusionOk="0">
                  <a:moveTo>
                    <a:pt x="376" y="1"/>
                  </a:moveTo>
                  <a:cubicBezTo>
                    <a:pt x="301" y="1"/>
                    <a:pt x="225" y="25"/>
                    <a:pt x="151" y="101"/>
                  </a:cubicBezTo>
                  <a:cubicBezTo>
                    <a:pt x="75" y="151"/>
                    <a:pt x="51" y="201"/>
                    <a:pt x="25" y="301"/>
                  </a:cubicBezTo>
                  <a:cubicBezTo>
                    <a:pt x="1" y="326"/>
                    <a:pt x="1" y="376"/>
                    <a:pt x="1" y="402"/>
                  </a:cubicBezTo>
                  <a:lnTo>
                    <a:pt x="1" y="526"/>
                  </a:lnTo>
                  <a:lnTo>
                    <a:pt x="1" y="4986"/>
                  </a:lnTo>
                  <a:lnTo>
                    <a:pt x="1" y="5112"/>
                  </a:lnTo>
                  <a:cubicBezTo>
                    <a:pt x="1" y="5162"/>
                    <a:pt x="1" y="5212"/>
                    <a:pt x="25" y="5236"/>
                  </a:cubicBezTo>
                  <a:cubicBezTo>
                    <a:pt x="51" y="5312"/>
                    <a:pt x="75" y="5386"/>
                    <a:pt x="151" y="5437"/>
                  </a:cubicBezTo>
                  <a:cubicBezTo>
                    <a:pt x="225" y="5487"/>
                    <a:pt x="301" y="5513"/>
                    <a:pt x="376" y="5513"/>
                  </a:cubicBezTo>
                  <a:cubicBezTo>
                    <a:pt x="452" y="5513"/>
                    <a:pt x="526" y="5487"/>
                    <a:pt x="602" y="5437"/>
                  </a:cubicBezTo>
                  <a:cubicBezTo>
                    <a:pt x="676" y="5386"/>
                    <a:pt x="702" y="5312"/>
                    <a:pt x="726" y="5236"/>
                  </a:cubicBezTo>
                  <a:cubicBezTo>
                    <a:pt x="752" y="5212"/>
                    <a:pt x="752" y="5162"/>
                    <a:pt x="752" y="5112"/>
                  </a:cubicBezTo>
                  <a:lnTo>
                    <a:pt x="752" y="4986"/>
                  </a:lnTo>
                  <a:lnTo>
                    <a:pt x="752" y="526"/>
                  </a:lnTo>
                  <a:lnTo>
                    <a:pt x="752" y="402"/>
                  </a:lnTo>
                  <a:cubicBezTo>
                    <a:pt x="752" y="376"/>
                    <a:pt x="752" y="326"/>
                    <a:pt x="726" y="301"/>
                  </a:cubicBezTo>
                  <a:cubicBezTo>
                    <a:pt x="702" y="201"/>
                    <a:pt x="676" y="151"/>
                    <a:pt x="602" y="101"/>
                  </a:cubicBezTo>
                  <a:cubicBezTo>
                    <a:pt x="526" y="51"/>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26" name="Google Shape;726;p37"/>
            <p:cNvSpPr/>
            <p:nvPr/>
          </p:nvSpPr>
          <p:spPr>
            <a:xfrm>
              <a:off x="3006083" y="-142849"/>
              <a:ext cx="21856" cy="128697"/>
            </a:xfrm>
            <a:custGeom>
              <a:avLst/>
              <a:gdLst/>
              <a:ahLst/>
              <a:cxnLst/>
              <a:rect l="l" t="t" r="r" b="b"/>
              <a:pathLst>
                <a:path w="753" h="4434" extrusionOk="0">
                  <a:moveTo>
                    <a:pt x="376" y="0"/>
                  </a:moveTo>
                  <a:cubicBezTo>
                    <a:pt x="301" y="0"/>
                    <a:pt x="225" y="24"/>
                    <a:pt x="151" y="74"/>
                  </a:cubicBezTo>
                  <a:cubicBezTo>
                    <a:pt x="101" y="124"/>
                    <a:pt x="51" y="200"/>
                    <a:pt x="25" y="275"/>
                  </a:cubicBezTo>
                  <a:cubicBezTo>
                    <a:pt x="25" y="325"/>
                    <a:pt x="1" y="351"/>
                    <a:pt x="1" y="401"/>
                  </a:cubicBezTo>
                  <a:lnTo>
                    <a:pt x="1" y="525"/>
                  </a:lnTo>
                  <a:lnTo>
                    <a:pt x="1" y="3908"/>
                  </a:lnTo>
                  <a:lnTo>
                    <a:pt x="1" y="4033"/>
                  </a:lnTo>
                  <a:cubicBezTo>
                    <a:pt x="1" y="4083"/>
                    <a:pt x="25" y="4109"/>
                    <a:pt x="25" y="4133"/>
                  </a:cubicBezTo>
                  <a:cubicBezTo>
                    <a:pt x="51" y="4233"/>
                    <a:pt x="101" y="4283"/>
                    <a:pt x="151" y="4333"/>
                  </a:cubicBezTo>
                  <a:cubicBezTo>
                    <a:pt x="225" y="4410"/>
                    <a:pt x="301" y="4434"/>
                    <a:pt x="376" y="4434"/>
                  </a:cubicBezTo>
                  <a:cubicBezTo>
                    <a:pt x="476" y="4434"/>
                    <a:pt x="552" y="4410"/>
                    <a:pt x="602" y="4333"/>
                  </a:cubicBezTo>
                  <a:cubicBezTo>
                    <a:pt x="676" y="4283"/>
                    <a:pt x="726" y="4233"/>
                    <a:pt x="752" y="4133"/>
                  </a:cubicBezTo>
                  <a:lnTo>
                    <a:pt x="752" y="4033"/>
                  </a:lnTo>
                  <a:lnTo>
                    <a:pt x="752" y="3908"/>
                  </a:lnTo>
                  <a:lnTo>
                    <a:pt x="752" y="525"/>
                  </a:lnTo>
                  <a:lnTo>
                    <a:pt x="752" y="401"/>
                  </a:lnTo>
                  <a:lnTo>
                    <a:pt x="752" y="275"/>
                  </a:lnTo>
                  <a:cubicBezTo>
                    <a:pt x="726" y="200"/>
                    <a:pt x="676" y="124"/>
                    <a:pt x="602" y="74"/>
                  </a:cubicBezTo>
                  <a:cubicBezTo>
                    <a:pt x="552" y="24"/>
                    <a:pt x="476"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grpSp>
      <p:sp>
        <p:nvSpPr>
          <p:cNvPr id="728" name="Google Shape;728;p37"/>
          <p:cNvSpPr txBox="1">
            <a:spLocks noGrp="1"/>
          </p:cNvSpPr>
          <p:nvPr>
            <p:ph type="subTitle" idx="1"/>
          </p:nvPr>
        </p:nvSpPr>
        <p:spPr>
          <a:xfrm>
            <a:off x="2620939" y="4112394"/>
            <a:ext cx="3896203" cy="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sz="900" noProof="0" dirty="0"/>
              <a:t>Master Systèmes d'Information et Systèmes Intelligents</a:t>
            </a:r>
          </a:p>
          <a:p>
            <a:pPr marL="0" lvl="0" indent="0" algn="ctr" rtl="0">
              <a:spcBef>
                <a:spcPts val="0"/>
              </a:spcBef>
              <a:spcAft>
                <a:spcPts val="0"/>
              </a:spcAft>
              <a:buNone/>
            </a:pPr>
            <a:r>
              <a:rPr lang="fr-MA" sz="900" noProof="0" dirty="0"/>
              <a:t>M2SI-29 Mai 2025</a:t>
            </a:r>
          </a:p>
        </p:txBody>
      </p:sp>
      <p:sp>
        <p:nvSpPr>
          <p:cNvPr id="729" name="Google Shape;729;p37"/>
          <p:cNvSpPr txBox="1"/>
          <p:nvPr/>
        </p:nvSpPr>
        <p:spPr>
          <a:xfrm>
            <a:off x="3752400"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MA" sz="1200" noProof="0" dirty="0" err="1">
                <a:solidFill>
                  <a:srgbClr val="FEFEFE"/>
                </a:solidFill>
                <a:latin typeface="Krona One"/>
                <a:ea typeface="Krona One"/>
                <a:cs typeface="Krona One"/>
                <a:sym typeface="Krona One"/>
              </a:rPr>
              <a:t>Now</a:t>
            </a:r>
            <a:r>
              <a:rPr lang="fr-MA" sz="1200" noProof="0" dirty="0">
                <a:solidFill>
                  <a:srgbClr val="FEFEFE"/>
                </a:solidFill>
                <a:latin typeface="Krona One"/>
                <a:ea typeface="Krona One"/>
                <a:cs typeface="Krona One"/>
                <a:sym typeface="Krona One"/>
              </a:rPr>
              <a:t> </a:t>
            </a:r>
            <a:r>
              <a:rPr lang="fr-MA" sz="1200" noProof="0" dirty="0" err="1">
                <a:solidFill>
                  <a:srgbClr val="FEFEFE"/>
                </a:solidFill>
                <a:latin typeface="Krona One"/>
                <a:ea typeface="Krona One"/>
                <a:cs typeface="Krona One"/>
                <a:sym typeface="Krona One"/>
              </a:rPr>
              <a:t>Playing</a:t>
            </a:r>
            <a:endParaRPr lang="fr-MA" sz="1200" noProof="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lang="fr-MA" sz="1200" noProof="0" dirty="0">
              <a:solidFill>
                <a:schemeClr val="dk1"/>
              </a:solidFill>
            </a:endParaRPr>
          </a:p>
        </p:txBody>
      </p:sp>
      <p:pic>
        <p:nvPicPr>
          <p:cNvPr id="5" name="Image 4">
            <a:extLst>
              <a:ext uri="{FF2B5EF4-FFF2-40B4-BE49-F238E27FC236}">
                <a16:creationId xmlns:a16="http://schemas.microsoft.com/office/drawing/2014/main" id="{786B5B53-06B5-8EFB-0B93-09656823E266}"/>
              </a:ext>
            </a:extLst>
          </p:cNvPr>
          <p:cNvPicPr>
            <a:picLocks noChangeAspect="1"/>
          </p:cNvPicPr>
          <p:nvPr/>
        </p:nvPicPr>
        <p:blipFill>
          <a:blip r:embed="rId3"/>
          <a:stretch>
            <a:fillRect/>
          </a:stretch>
        </p:blipFill>
        <p:spPr>
          <a:xfrm>
            <a:off x="8248837" y="593167"/>
            <a:ext cx="732023" cy="794931"/>
          </a:xfrm>
          <a:prstGeom prst="rect">
            <a:avLst/>
          </a:prstGeom>
        </p:spPr>
      </p:pic>
      <p:pic>
        <p:nvPicPr>
          <p:cNvPr id="7" name="Image 6">
            <a:extLst>
              <a:ext uri="{FF2B5EF4-FFF2-40B4-BE49-F238E27FC236}">
                <a16:creationId xmlns:a16="http://schemas.microsoft.com/office/drawing/2014/main" id="{3F3E1C60-0826-C9D8-E4AC-2525631FDE77}"/>
              </a:ext>
            </a:extLst>
          </p:cNvPr>
          <p:cNvPicPr>
            <a:picLocks noChangeAspect="1"/>
          </p:cNvPicPr>
          <p:nvPr/>
        </p:nvPicPr>
        <p:blipFill>
          <a:blip r:embed="rId4"/>
          <a:stretch>
            <a:fillRect/>
          </a:stretch>
        </p:blipFill>
        <p:spPr>
          <a:xfrm>
            <a:off x="132597" y="542853"/>
            <a:ext cx="1189670" cy="843836"/>
          </a:xfrm>
          <a:prstGeom prst="rect">
            <a:avLst/>
          </a:prstGeom>
        </p:spPr>
      </p:pic>
      <p:sp>
        <p:nvSpPr>
          <p:cNvPr id="8" name="Google Shape;663;p37">
            <a:extLst>
              <a:ext uri="{FF2B5EF4-FFF2-40B4-BE49-F238E27FC236}">
                <a16:creationId xmlns:a16="http://schemas.microsoft.com/office/drawing/2014/main" id="{0616E482-1B1E-2827-596D-EFEBBB3D5EE1}"/>
              </a:ext>
            </a:extLst>
          </p:cNvPr>
          <p:cNvSpPr txBox="1">
            <a:spLocks/>
          </p:cNvSpPr>
          <p:nvPr/>
        </p:nvSpPr>
        <p:spPr>
          <a:xfrm>
            <a:off x="6517142" y="3061744"/>
            <a:ext cx="2097706" cy="693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0" indent="0" algn="r"/>
            <a:r>
              <a:rPr lang="fr-MA" b="1" i="1" noProof="0" dirty="0"/>
              <a:t>Encadré par :</a:t>
            </a:r>
          </a:p>
          <a:p>
            <a:pPr marL="0" indent="0" algn="r"/>
            <a:r>
              <a:rPr lang="fr-MA" b="1" i="1" noProof="0" dirty="0"/>
              <a:t>Dr. EL KARFI Ikram</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9D2D1FCA-F7B2-2443-39E2-F9C7FAD31383}"/>
            </a:ext>
          </a:extLst>
        </p:cNvPr>
        <p:cNvGrpSpPr/>
        <p:nvPr/>
      </p:nvGrpSpPr>
      <p:grpSpPr>
        <a:xfrm>
          <a:off x="0" y="0"/>
          <a:ext cx="0" cy="0"/>
          <a:chOff x="0" y="0"/>
          <a:chExt cx="0" cy="0"/>
        </a:xfrm>
      </p:grpSpPr>
      <p:sp>
        <p:nvSpPr>
          <p:cNvPr id="19" name="Google Shape;763;p40">
            <a:extLst>
              <a:ext uri="{FF2B5EF4-FFF2-40B4-BE49-F238E27FC236}">
                <a16:creationId xmlns:a16="http://schemas.microsoft.com/office/drawing/2014/main" id="{2B0E2D78-2FF8-1688-0295-4AC9FB7AD4A1}"/>
              </a:ext>
            </a:extLst>
          </p:cNvPr>
          <p:cNvSpPr txBox="1">
            <a:spLocks/>
          </p:cNvSpPr>
          <p:nvPr/>
        </p:nvSpPr>
        <p:spPr>
          <a:xfrm>
            <a:off x="223024" y="715350"/>
            <a:ext cx="4880526" cy="694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Krona One"/>
              <a:buNone/>
              <a:defRPr sz="4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9pPr>
          </a:lstStyle>
          <a:p>
            <a:pPr algn="l"/>
            <a:r>
              <a:rPr lang="fr-MA" noProof="0" dirty="0">
                <a:solidFill>
                  <a:schemeClr val="accent1"/>
                </a:solidFill>
              </a:rPr>
              <a:t>Modèle</a:t>
            </a:r>
          </a:p>
        </p:txBody>
      </p:sp>
      <p:pic>
        <p:nvPicPr>
          <p:cNvPr id="3" name="Image 2">
            <a:extLst>
              <a:ext uri="{FF2B5EF4-FFF2-40B4-BE49-F238E27FC236}">
                <a16:creationId xmlns:a16="http://schemas.microsoft.com/office/drawing/2014/main" id="{AADC847C-D46F-E303-5671-1115A85CC0DF}"/>
              </a:ext>
            </a:extLst>
          </p:cNvPr>
          <p:cNvPicPr>
            <a:picLocks noChangeAspect="1"/>
          </p:cNvPicPr>
          <p:nvPr/>
        </p:nvPicPr>
        <p:blipFill>
          <a:blip r:embed="rId3"/>
          <a:stretch>
            <a:fillRect/>
          </a:stretch>
        </p:blipFill>
        <p:spPr>
          <a:xfrm>
            <a:off x="3578192" y="1245183"/>
            <a:ext cx="5484464" cy="2653134"/>
          </a:xfrm>
          <a:prstGeom prst="rect">
            <a:avLst/>
          </a:prstGeom>
        </p:spPr>
      </p:pic>
      <p:sp>
        <p:nvSpPr>
          <p:cNvPr id="7" name="Shape 1">
            <a:extLst>
              <a:ext uri="{FF2B5EF4-FFF2-40B4-BE49-F238E27FC236}">
                <a16:creationId xmlns:a16="http://schemas.microsoft.com/office/drawing/2014/main" id="{B98F6C61-B4AC-B7C2-7345-940AD0BA277A}"/>
              </a:ext>
            </a:extLst>
          </p:cNvPr>
          <p:cNvSpPr/>
          <p:nvPr/>
        </p:nvSpPr>
        <p:spPr>
          <a:xfrm>
            <a:off x="160159" y="1697347"/>
            <a:ext cx="3281256" cy="2423240"/>
          </a:xfrm>
          <a:prstGeom prst="roundRect">
            <a:avLst>
              <a:gd name="adj" fmla="val 10754"/>
            </a:avLst>
          </a:prstGeom>
          <a:solidFill>
            <a:srgbClr val="D4E9F7"/>
          </a:solidFill>
          <a:ln w="7620">
            <a:solidFill>
              <a:srgbClr val="BACFDD"/>
            </a:solidFill>
            <a:prstDash val="solid"/>
          </a:ln>
        </p:spPr>
        <p:txBody>
          <a:bodyPr/>
          <a:lstStyle/>
          <a:p>
            <a:endParaRPr lang="fr-MA"/>
          </a:p>
        </p:txBody>
      </p:sp>
      <p:sp>
        <p:nvSpPr>
          <p:cNvPr id="8" name="Text 2">
            <a:extLst>
              <a:ext uri="{FF2B5EF4-FFF2-40B4-BE49-F238E27FC236}">
                <a16:creationId xmlns:a16="http://schemas.microsoft.com/office/drawing/2014/main" id="{8B987E7D-00F3-6D53-AD15-8B3427F5A198}"/>
              </a:ext>
            </a:extLst>
          </p:cNvPr>
          <p:cNvSpPr/>
          <p:nvPr/>
        </p:nvSpPr>
        <p:spPr>
          <a:xfrm>
            <a:off x="308510" y="1845699"/>
            <a:ext cx="1852970" cy="231577"/>
          </a:xfrm>
          <a:prstGeom prst="rect">
            <a:avLst/>
          </a:prstGeom>
          <a:noFill/>
          <a:ln/>
        </p:spPr>
        <p:txBody>
          <a:bodyPr wrap="none" lIns="0" tIns="0" rIns="0" bIns="0" rtlCol="0" anchor="t"/>
          <a:lstStyle/>
          <a:p>
            <a:pPr marL="0" indent="0" algn="l">
              <a:lnSpc>
                <a:spcPts val="1800"/>
              </a:lnSpc>
              <a:buNone/>
            </a:pPr>
            <a:r>
              <a:rPr lang="en-US" sz="1450" b="1" dirty="0">
                <a:solidFill>
                  <a:srgbClr val="384653"/>
                </a:solidFill>
                <a:latin typeface="Barlow Bold" pitchFamily="34" charset="0"/>
                <a:ea typeface="Barlow Bold" pitchFamily="34" charset="-122"/>
                <a:cs typeface="Barlow Bold" pitchFamily="34" charset="-120"/>
              </a:rPr>
              <a:t>Architecture RMVPE</a:t>
            </a:r>
            <a:endParaRPr lang="en-US" sz="1450" dirty="0"/>
          </a:p>
        </p:txBody>
      </p:sp>
      <p:sp>
        <p:nvSpPr>
          <p:cNvPr id="9" name="Text 3">
            <a:extLst>
              <a:ext uri="{FF2B5EF4-FFF2-40B4-BE49-F238E27FC236}">
                <a16:creationId xmlns:a16="http://schemas.microsoft.com/office/drawing/2014/main" id="{31B29CA9-2DA5-0938-00E7-14E653102E1F}"/>
              </a:ext>
            </a:extLst>
          </p:cNvPr>
          <p:cNvSpPr/>
          <p:nvPr/>
        </p:nvSpPr>
        <p:spPr>
          <a:xfrm>
            <a:off x="308510" y="2161691"/>
            <a:ext cx="3051881" cy="135159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RMVPE (Robust Model for Vocal Pitch Estimation) utilise une architecture neuronale combinant des réseaux U-Net et GRU pour analyser le signal audio et prédire la trajectoire de la fréquence fondamentale. Le modèle traite un log mel-spectrogramme via des couches encodeur, intermédiaires et décodeur.</a:t>
            </a:r>
            <a:endParaRPr lang="en-US" sz="1100" dirty="0"/>
          </a:p>
        </p:txBody>
      </p:sp>
    </p:spTree>
    <p:extLst>
      <p:ext uri="{BB962C8B-B14F-4D97-AF65-F5344CB8AC3E}">
        <p14:creationId xmlns:p14="http://schemas.microsoft.com/office/powerpoint/2010/main" val="23442068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4B5D6B96-7B97-63E9-2D39-422509413913}"/>
            </a:ext>
          </a:extLst>
        </p:cNvPr>
        <p:cNvGrpSpPr/>
        <p:nvPr/>
      </p:nvGrpSpPr>
      <p:grpSpPr>
        <a:xfrm>
          <a:off x="0" y="0"/>
          <a:ext cx="0" cy="0"/>
          <a:chOff x="0" y="0"/>
          <a:chExt cx="0" cy="0"/>
        </a:xfrm>
      </p:grpSpPr>
      <p:sp>
        <p:nvSpPr>
          <p:cNvPr id="19" name="Google Shape;763;p40">
            <a:extLst>
              <a:ext uri="{FF2B5EF4-FFF2-40B4-BE49-F238E27FC236}">
                <a16:creationId xmlns:a16="http://schemas.microsoft.com/office/drawing/2014/main" id="{CFC8E1FE-AFFD-E5C2-54F0-52F9A785B82F}"/>
              </a:ext>
            </a:extLst>
          </p:cNvPr>
          <p:cNvSpPr txBox="1">
            <a:spLocks/>
          </p:cNvSpPr>
          <p:nvPr/>
        </p:nvSpPr>
        <p:spPr>
          <a:xfrm>
            <a:off x="223024" y="715350"/>
            <a:ext cx="4880526" cy="694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Krona One"/>
              <a:buNone/>
              <a:defRPr sz="4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9pPr>
          </a:lstStyle>
          <a:p>
            <a:pPr algn="l"/>
            <a:r>
              <a:rPr lang="fr-MA" noProof="0" dirty="0">
                <a:solidFill>
                  <a:schemeClr val="accent1"/>
                </a:solidFill>
              </a:rPr>
              <a:t>Modèle</a:t>
            </a:r>
          </a:p>
        </p:txBody>
      </p:sp>
      <p:pic>
        <p:nvPicPr>
          <p:cNvPr id="4" name="Image 3">
            <a:extLst>
              <a:ext uri="{FF2B5EF4-FFF2-40B4-BE49-F238E27FC236}">
                <a16:creationId xmlns:a16="http://schemas.microsoft.com/office/drawing/2014/main" id="{6D22757A-713C-6396-8F89-F6CA0FAF4289}"/>
              </a:ext>
            </a:extLst>
          </p:cNvPr>
          <p:cNvPicPr>
            <a:picLocks noChangeAspect="1"/>
          </p:cNvPicPr>
          <p:nvPr/>
        </p:nvPicPr>
        <p:blipFill>
          <a:blip r:embed="rId3"/>
          <a:stretch>
            <a:fillRect/>
          </a:stretch>
        </p:blipFill>
        <p:spPr>
          <a:xfrm>
            <a:off x="3265392" y="568090"/>
            <a:ext cx="6562480" cy="3691395"/>
          </a:xfrm>
          <a:prstGeom prst="rect">
            <a:avLst/>
          </a:prstGeom>
        </p:spPr>
      </p:pic>
      <p:sp>
        <p:nvSpPr>
          <p:cNvPr id="10" name="Shape 1">
            <a:extLst>
              <a:ext uri="{FF2B5EF4-FFF2-40B4-BE49-F238E27FC236}">
                <a16:creationId xmlns:a16="http://schemas.microsoft.com/office/drawing/2014/main" id="{A0208963-810D-3D38-E3C0-262499216405}"/>
              </a:ext>
            </a:extLst>
          </p:cNvPr>
          <p:cNvSpPr/>
          <p:nvPr/>
        </p:nvSpPr>
        <p:spPr>
          <a:xfrm>
            <a:off x="153574" y="1557410"/>
            <a:ext cx="4277439" cy="2690582"/>
          </a:xfrm>
          <a:prstGeom prst="roundRect">
            <a:avLst>
              <a:gd name="adj" fmla="val 10754"/>
            </a:avLst>
          </a:prstGeom>
          <a:solidFill>
            <a:srgbClr val="D4E9F7"/>
          </a:solidFill>
          <a:ln w="7620">
            <a:solidFill>
              <a:srgbClr val="BACFDD"/>
            </a:solidFill>
            <a:prstDash val="solid"/>
          </a:ln>
        </p:spPr>
        <p:txBody>
          <a:bodyPr/>
          <a:lstStyle/>
          <a:p>
            <a:endParaRPr lang="fr-MA"/>
          </a:p>
        </p:txBody>
      </p:sp>
      <p:sp>
        <p:nvSpPr>
          <p:cNvPr id="11" name="Text 2">
            <a:extLst>
              <a:ext uri="{FF2B5EF4-FFF2-40B4-BE49-F238E27FC236}">
                <a16:creationId xmlns:a16="http://schemas.microsoft.com/office/drawing/2014/main" id="{4DFE014E-C866-38A8-D56C-B83AD9EBC271}"/>
              </a:ext>
            </a:extLst>
          </p:cNvPr>
          <p:cNvSpPr/>
          <p:nvPr/>
        </p:nvSpPr>
        <p:spPr>
          <a:xfrm>
            <a:off x="301926" y="1705762"/>
            <a:ext cx="1852970" cy="231577"/>
          </a:xfrm>
          <a:prstGeom prst="rect">
            <a:avLst/>
          </a:prstGeom>
          <a:noFill/>
          <a:ln/>
        </p:spPr>
        <p:txBody>
          <a:bodyPr wrap="none" lIns="0" tIns="0" rIns="0" bIns="0" rtlCol="0" anchor="t"/>
          <a:lstStyle/>
          <a:p>
            <a:pPr marL="0" indent="0" algn="l">
              <a:lnSpc>
                <a:spcPts val="1800"/>
              </a:lnSpc>
              <a:buNone/>
            </a:pPr>
            <a:r>
              <a:rPr lang="en-US" sz="1450" b="1" dirty="0">
                <a:solidFill>
                  <a:srgbClr val="384653"/>
                </a:solidFill>
                <a:latin typeface="Barlow Bold" pitchFamily="34" charset="0"/>
                <a:ea typeface="Barlow Bold" pitchFamily="34" charset="-122"/>
                <a:cs typeface="Barlow Bold" pitchFamily="34" charset="-120"/>
              </a:rPr>
              <a:t>Architecture </a:t>
            </a:r>
            <a:r>
              <a:rPr lang="en-US" sz="1450" b="1" dirty="0" err="1">
                <a:solidFill>
                  <a:srgbClr val="384653"/>
                </a:solidFill>
                <a:latin typeface="Barlow Bold" pitchFamily="34" charset="0"/>
                <a:ea typeface="Barlow Bold" pitchFamily="34" charset="-122"/>
                <a:cs typeface="Barlow Bold" pitchFamily="34" charset="-120"/>
              </a:rPr>
              <a:t>EidgeTTS</a:t>
            </a:r>
            <a:endParaRPr lang="en-US" sz="1450" dirty="0"/>
          </a:p>
        </p:txBody>
      </p:sp>
      <p:sp>
        <p:nvSpPr>
          <p:cNvPr id="12" name="Text 3">
            <a:extLst>
              <a:ext uri="{FF2B5EF4-FFF2-40B4-BE49-F238E27FC236}">
                <a16:creationId xmlns:a16="http://schemas.microsoft.com/office/drawing/2014/main" id="{59050A09-1929-ADAB-4C18-FAD4565EE093}"/>
              </a:ext>
            </a:extLst>
          </p:cNvPr>
          <p:cNvSpPr/>
          <p:nvPr/>
        </p:nvSpPr>
        <p:spPr>
          <a:xfrm>
            <a:off x="301926" y="2021754"/>
            <a:ext cx="3980736" cy="1351598"/>
          </a:xfrm>
          <a:prstGeom prst="rect">
            <a:avLst/>
          </a:prstGeom>
          <a:noFill/>
          <a:ln/>
        </p:spPr>
        <p:txBody>
          <a:bodyPr wrap="square" lIns="0" tIns="0" rIns="0" bIns="0" rtlCol="0" anchor="t"/>
          <a:lstStyle/>
          <a:p>
            <a:pPr marL="0" indent="0" algn="l">
              <a:lnSpc>
                <a:spcPts val="1750"/>
              </a:lnSpc>
              <a:buNone/>
            </a:pPr>
            <a:r>
              <a:rPr lang="fr-FR" sz="1000" dirty="0">
                <a:solidFill>
                  <a:srgbClr val="384653"/>
                </a:solidFill>
                <a:latin typeface="Montserrat" pitchFamily="34" charset="0"/>
                <a:ea typeface="Montserrat" pitchFamily="34" charset="-122"/>
                <a:cs typeface="Montserrat" pitchFamily="34" charset="-120"/>
              </a:rPr>
              <a:t>L’architecture du modèle </a:t>
            </a:r>
            <a:r>
              <a:rPr lang="fr-FR" sz="1000" dirty="0" err="1">
                <a:solidFill>
                  <a:srgbClr val="384653"/>
                </a:solidFill>
                <a:latin typeface="Montserrat" pitchFamily="34" charset="0"/>
                <a:ea typeface="Montserrat" pitchFamily="34" charset="-122"/>
                <a:cs typeface="Montserrat" pitchFamily="34" charset="-120"/>
              </a:rPr>
              <a:t>EdgeTTS</a:t>
            </a:r>
            <a:r>
              <a:rPr lang="fr-FR" sz="1000" dirty="0">
                <a:solidFill>
                  <a:srgbClr val="384653"/>
                </a:solidFill>
                <a:latin typeface="Montserrat" pitchFamily="34" charset="0"/>
                <a:ea typeface="Montserrat" pitchFamily="34" charset="-122"/>
                <a:cs typeface="Montserrat" pitchFamily="34" charset="-120"/>
              </a:rPr>
              <a:t> repose sur trois composants :</a:t>
            </a:r>
          </a:p>
          <a:p>
            <a:pPr marL="171450" indent="-171450" algn="l">
              <a:lnSpc>
                <a:spcPts val="1750"/>
              </a:lnSpc>
              <a:buFont typeface="Arial" panose="020B0604020202020204" pitchFamily="34" charset="0"/>
              <a:buChar char="•"/>
            </a:pPr>
            <a:r>
              <a:rPr lang="fr-FR" sz="1000" dirty="0">
                <a:solidFill>
                  <a:srgbClr val="384653"/>
                </a:solidFill>
                <a:latin typeface="Montserrat" pitchFamily="34" charset="0"/>
                <a:ea typeface="Montserrat" pitchFamily="34" charset="-122"/>
                <a:cs typeface="Montserrat" pitchFamily="34" charset="-120"/>
              </a:rPr>
              <a:t>Le Speaker Encoder extrait l’empreinte vocale à partir d’un échantillon audio.</a:t>
            </a:r>
          </a:p>
          <a:p>
            <a:pPr marL="171450" indent="-171450" algn="l">
              <a:lnSpc>
                <a:spcPts val="1750"/>
              </a:lnSpc>
              <a:buFont typeface="Arial" panose="020B0604020202020204" pitchFamily="34" charset="0"/>
              <a:buChar char="•"/>
            </a:pPr>
            <a:r>
              <a:rPr lang="fr-FR" sz="1000" dirty="0">
                <a:solidFill>
                  <a:srgbClr val="384653"/>
                </a:solidFill>
                <a:latin typeface="Montserrat" pitchFamily="34" charset="0"/>
                <a:ea typeface="Montserrat" pitchFamily="34" charset="-122"/>
                <a:cs typeface="Montserrat" pitchFamily="34" charset="-120"/>
              </a:rPr>
              <a:t>Le Synthétiseur génère un spectrogramme à partir de cette empreinte et d’un texte donné.</a:t>
            </a:r>
          </a:p>
          <a:p>
            <a:pPr marL="171450" indent="-171450" algn="l">
              <a:lnSpc>
                <a:spcPts val="1750"/>
              </a:lnSpc>
              <a:buFont typeface="Arial" panose="020B0604020202020204" pitchFamily="34" charset="0"/>
              <a:buChar char="•"/>
            </a:pPr>
            <a:r>
              <a:rPr lang="fr-FR" sz="1000" dirty="0">
                <a:solidFill>
                  <a:srgbClr val="384653"/>
                </a:solidFill>
                <a:latin typeface="Montserrat" pitchFamily="34" charset="0"/>
                <a:ea typeface="Montserrat" pitchFamily="34" charset="-122"/>
                <a:cs typeface="Montserrat" pitchFamily="34" charset="-120"/>
              </a:rPr>
              <a:t>Le Vocodeur convertit le spectrogramme en onde sonore.</a:t>
            </a:r>
          </a:p>
          <a:p>
            <a:pPr marL="0" indent="0" algn="l">
              <a:lnSpc>
                <a:spcPts val="1750"/>
              </a:lnSpc>
              <a:buNone/>
            </a:pPr>
            <a:r>
              <a:rPr lang="fr-FR" sz="1000" dirty="0">
                <a:solidFill>
                  <a:srgbClr val="384653"/>
                </a:solidFill>
                <a:latin typeface="Montserrat" pitchFamily="34" charset="0"/>
                <a:ea typeface="Montserrat" pitchFamily="34" charset="-122"/>
                <a:cs typeface="Montserrat" pitchFamily="34" charset="-120"/>
              </a:rPr>
              <a:t>Ce pipeline permet de générer une parole fluide, naturelle et fidèle à la voix originale.</a:t>
            </a:r>
            <a:endParaRPr lang="en-US" sz="1000" dirty="0"/>
          </a:p>
        </p:txBody>
      </p:sp>
    </p:spTree>
    <p:extLst>
      <p:ext uri="{BB962C8B-B14F-4D97-AF65-F5344CB8AC3E}">
        <p14:creationId xmlns:p14="http://schemas.microsoft.com/office/powerpoint/2010/main" val="22221152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FDC6A46C-BA48-13E9-957D-0244C2375A43}"/>
            </a:ext>
          </a:extLst>
        </p:cNvPr>
        <p:cNvGrpSpPr/>
        <p:nvPr/>
      </p:nvGrpSpPr>
      <p:grpSpPr>
        <a:xfrm>
          <a:off x="0" y="0"/>
          <a:ext cx="0" cy="0"/>
          <a:chOff x="0" y="0"/>
          <a:chExt cx="0" cy="0"/>
        </a:xfrm>
      </p:grpSpPr>
      <p:sp>
        <p:nvSpPr>
          <p:cNvPr id="19" name="Google Shape;763;p40">
            <a:extLst>
              <a:ext uri="{FF2B5EF4-FFF2-40B4-BE49-F238E27FC236}">
                <a16:creationId xmlns:a16="http://schemas.microsoft.com/office/drawing/2014/main" id="{A020840F-2F64-1EE8-6B2E-C71F62439634}"/>
              </a:ext>
            </a:extLst>
          </p:cNvPr>
          <p:cNvSpPr txBox="1">
            <a:spLocks/>
          </p:cNvSpPr>
          <p:nvPr/>
        </p:nvSpPr>
        <p:spPr>
          <a:xfrm>
            <a:off x="2958329" y="726568"/>
            <a:ext cx="3227341" cy="694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Krona One"/>
              <a:buNone/>
              <a:defRPr sz="4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9pPr>
          </a:lstStyle>
          <a:p>
            <a:pPr algn="ctr"/>
            <a:r>
              <a:rPr lang="fr-MA" noProof="0" dirty="0" err="1">
                <a:solidFill>
                  <a:schemeClr val="accent1"/>
                </a:solidFill>
              </a:rPr>
              <a:t>Dataset</a:t>
            </a:r>
            <a:endParaRPr lang="fr-MA" noProof="0" dirty="0">
              <a:solidFill>
                <a:schemeClr val="accent1"/>
              </a:solidFill>
            </a:endParaRPr>
          </a:p>
        </p:txBody>
      </p:sp>
      <p:sp>
        <p:nvSpPr>
          <p:cNvPr id="5" name="Shape 4">
            <a:extLst>
              <a:ext uri="{FF2B5EF4-FFF2-40B4-BE49-F238E27FC236}">
                <a16:creationId xmlns:a16="http://schemas.microsoft.com/office/drawing/2014/main" id="{625D4438-7FC7-D6F1-E2B7-612D9174D862}"/>
              </a:ext>
            </a:extLst>
          </p:cNvPr>
          <p:cNvSpPr/>
          <p:nvPr/>
        </p:nvSpPr>
        <p:spPr>
          <a:xfrm>
            <a:off x="294561" y="1852588"/>
            <a:ext cx="4277439" cy="1964293"/>
          </a:xfrm>
          <a:prstGeom prst="roundRect">
            <a:avLst>
              <a:gd name="adj" fmla="val 10754"/>
            </a:avLst>
          </a:prstGeom>
          <a:solidFill>
            <a:srgbClr val="D4E9F7"/>
          </a:solidFill>
          <a:ln w="7620">
            <a:solidFill>
              <a:srgbClr val="BACFDD"/>
            </a:solidFill>
            <a:prstDash val="solid"/>
          </a:ln>
        </p:spPr>
        <p:txBody>
          <a:bodyPr/>
          <a:lstStyle/>
          <a:p>
            <a:endParaRPr lang="fr-MA"/>
          </a:p>
        </p:txBody>
      </p:sp>
      <p:sp>
        <p:nvSpPr>
          <p:cNvPr id="6" name="Text 5">
            <a:extLst>
              <a:ext uri="{FF2B5EF4-FFF2-40B4-BE49-F238E27FC236}">
                <a16:creationId xmlns:a16="http://schemas.microsoft.com/office/drawing/2014/main" id="{6102AC7F-5A38-5ACE-BA97-954B774A5C88}"/>
              </a:ext>
            </a:extLst>
          </p:cNvPr>
          <p:cNvSpPr/>
          <p:nvPr/>
        </p:nvSpPr>
        <p:spPr>
          <a:xfrm>
            <a:off x="442913" y="2000940"/>
            <a:ext cx="1852970" cy="231577"/>
          </a:xfrm>
          <a:prstGeom prst="rect">
            <a:avLst/>
          </a:prstGeom>
          <a:noFill/>
          <a:ln/>
        </p:spPr>
        <p:txBody>
          <a:bodyPr wrap="none" lIns="0" tIns="0" rIns="0" bIns="0" rtlCol="0" anchor="t"/>
          <a:lstStyle/>
          <a:p>
            <a:pPr marL="0" indent="0" algn="l">
              <a:lnSpc>
                <a:spcPts val="1800"/>
              </a:lnSpc>
              <a:buNone/>
            </a:pPr>
            <a:r>
              <a:rPr lang="en-US" sz="1450" b="1" dirty="0">
                <a:solidFill>
                  <a:srgbClr val="384653"/>
                </a:solidFill>
                <a:latin typeface="Barlow Bold" pitchFamily="34" charset="0"/>
                <a:ea typeface="Barlow Bold" pitchFamily="34" charset="-122"/>
                <a:cs typeface="Barlow Bold" pitchFamily="34" charset="-120"/>
              </a:rPr>
              <a:t>CSTR VCTK Corpus</a:t>
            </a:r>
            <a:endParaRPr lang="en-US" sz="1450" dirty="0"/>
          </a:p>
        </p:txBody>
      </p:sp>
      <p:sp>
        <p:nvSpPr>
          <p:cNvPr id="7" name="Text 6">
            <a:extLst>
              <a:ext uri="{FF2B5EF4-FFF2-40B4-BE49-F238E27FC236}">
                <a16:creationId xmlns:a16="http://schemas.microsoft.com/office/drawing/2014/main" id="{93F553ED-5C39-0A9D-7B38-EE42200B58DE}"/>
              </a:ext>
            </a:extLst>
          </p:cNvPr>
          <p:cNvSpPr/>
          <p:nvPr/>
        </p:nvSpPr>
        <p:spPr>
          <a:xfrm>
            <a:off x="442913" y="2316932"/>
            <a:ext cx="3980736" cy="1126331"/>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Le corpus comprend environ 44 heures de données vocales enregistrées par 110 locuteurs anglais natifs, présentant une diversité notable d'accents. Chaque locuteur a lu environ 400 phrases distinctes sélectionnées à partir de diverses sources.</a:t>
            </a:r>
            <a:endParaRPr lang="en-US" sz="1100" dirty="0"/>
          </a:p>
        </p:txBody>
      </p:sp>
      <p:sp>
        <p:nvSpPr>
          <p:cNvPr id="8" name="Shape 7">
            <a:extLst>
              <a:ext uri="{FF2B5EF4-FFF2-40B4-BE49-F238E27FC236}">
                <a16:creationId xmlns:a16="http://schemas.microsoft.com/office/drawing/2014/main" id="{2AEB3FBF-AF7A-FC5A-024A-50E792D5C4B4}"/>
              </a:ext>
            </a:extLst>
          </p:cNvPr>
          <p:cNvSpPr/>
          <p:nvPr/>
        </p:nvSpPr>
        <p:spPr>
          <a:xfrm>
            <a:off x="4712733" y="1852588"/>
            <a:ext cx="4277439" cy="1964293"/>
          </a:xfrm>
          <a:prstGeom prst="roundRect">
            <a:avLst>
              <a:gd name="adj" fmla="val 10754"/>
            </a:avLst>
          </a:prstGeom>
          <a:solidFill>
            <a:srgbClr val="D4E9F7"/>
          </a:solidFill>
          <a:ln w="7620">
            <a:solidFill>
              <a:srgbClr val="BACFDD"/>
            </a:solidFill>
            <a:prstDash val="solid"/>
          </a:ln>
        </p:spPr>
        <p:txBody>
          <a:bodyPr/>
          <a:lstStyle/>
          <a:p>
            <a:endParaRPr lang="fr-MA"/>
          </a:p>
        </p:txBody>
      </p:sp>
      <p:sp>
        <p:nvSpPr>
          <p:cNvPr id="9" name="Text 8">
            <a:extLst>
              <a:ext uri="{FF2B5EF4-FFF2-40B4-BE49-F238E27FC236}">
                <a16:creationId xmlns:a16="http://schemas.microsoft.com/office/drawing/2014/main" id="{0E56928E-0A3C-ABB9-94A6-0E565A72817E}"/>
              </a:ext>
            </a:extLst>
          </p:cNvPr>
          <p:cNvSpPr/>
          <p:nvPr/>
        </p:nvSpPr>
        <p:spPr>
          <a:xfrm>
            <a:off x="4861084" y="2000940"/>
            <a:ext cx="1852970" cy="231577"/>
          </a:xfrm>
          <a:prstGeom prst="rect">
            <a:avLst/>
          </a:prstGeom>
          <a:noFill/>
          <a:ln/>
        </p:spPr>
        <p:txBody>
          <a:bodyPr wrap="none" lIns="0" tIns="0" rIns="0" bIns="0" rtlCol="0" anchor="t"/>
          <a:lstStyle/>
          <a:p>
            <a:pPr marL="0" indent="0" algn="l">
              <a:lnSpc>
                <a:spcPts val="1800"/>
              </a:lnSpc>
              <a:buNone/>
            </a:pPr>
            <a:r>
              <a:rPr lang="en-US" sz="1450" b="1" dirty="0">
                <a:solidFill>
                  <a:srgbClr val="384653"/>
                </a:solidFill>
                <a:latin typeface="Barlow Bold" pitchFamily="34" charset="0"/>
                <a:ea typeface="Barlow Bold" pitchFamily="34" charset="-122"/>
                <a:cs typeface="Barlow Bold" pitchFamily="34" charset="-120"/>
              </a:rPr>
              <a:t>Dataset personnel</a:t>
            </a:r>
            <a:endParaRPr lang="en-US" sz="1450" dirty="0"/>
          </a:p>
        </p:txBody>
      </p:sp>
      <p:sp>
        <p:nvSpPr>
          <p:cNvPr id="10" name="Text 9">
            <a:extLst>
              <a:ext uri="{FF2B5EF4-FFF2-40B4-BE49-F238E27FC236}">
                <a16:creationId xmlns:a16="http://schemas.microsoft.com/office/drawing/2014/main" id="{289FA82D-02F6-DDD7-A47D-2D97FC8F63AA}"/>
              </a:ext>
            </a:extLst>
          </p:cNvPr>
          <p:cNvSpPr/>
          <p:nvPr/>
        </p:nvSpPr>
        <p:spPr>
          <a:xfrm>
            <a:off x="4861084" y="2316932"/>
            <a:ext cx="3980736" cy="1126331"/>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Le dataset développé comprend 30 échantillons audio de 2 à 7 secondes chacun, totalisant environ 2 minutes d'audio net. Cette durée s'avère suffisante pour capturer les caractéristiques vocales essentielles grâce à l'efficacité des modèles RVC modernes.</a:t>
            </a:r>
            <a:endParaRPr lang="en-US" sz="1100" dirty="0"/>
          </a:p>
        </p:txBody>
      </p:sp>
    </p:spTree>
    <p:extLst>
      <p:ext uri="{BB962C8B-B14F-4D97-AF65-F5344CB8AC3E}">
        <p14:creationId xmlns:p14="http://schemas.microsoft.com/office/powerpoint/2010/main" val="23884989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6">
          <a:extLst>
            <a:ext uri="{FF2B5EF4-FFF2-40B4-BE49-F238E27FC236}">
              <a16:creationId xmlns:a16="http://schemas.microsoft.com/office/drawing/2014/main" id="{37865A41-E7D7-AA4A-A1FB-DEE55D6A2ED6}"/>
            </a:ext>
          </a:extLst>
        </p:cNvPr>
        <p:cNvGrpSpPr/>
        <p:nvPr/>
      </p:nvGrpSpPr>
      <p:grpSpPr>
        <a:xfrm>
          <a:off x="0" y="0"/>
          <a:ext cx="0" cy="0"/>
          <a:chOff x="0" y="0"/>
          <a:chExt cx="0" cy="0"/>
        </a:xfrm>
      </p:grpSpPr>
      <p:sp>
        <p:nvSpPr>
          <p:cNvPr id="2437" name="Google Shape;2437;p45">
            <a:extLst>
              <a:ext uri="{FF2B5EF4-FFF2-40B4-BE49-F238E27FC236}">
                <a16:creationId xmlns:a16="http://schemas.microsoft.com/office/drawing/2014/main" id="{2C4BF894-DC8A-83BB-C282-759AFB868E0D}"/>
              </a:ext>
            </a:extLst>
          </p:cNvPr>
          <p:cNvSpPr/>
          <p:nvPr/>
        </p:nvSpPr>
        <p:spPr>
          <a:xfrm>
            <a:off x="3742950" y="656389"/>
            <a:ext cx="1658100" cy="16581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438" name="Google Shape;2438;p45">
            <a:extLst>
              <a:ext uri="{FF2B5EF4-FFF2-40B4-BE49-F238E27FC236}">
                <a16:creationId xmlns:a16="http://schemas.microsoft.com/office/drawing/2014/main" id="{08DD9045-7DB6-F738-0B87-168777EADA43}"/>
              </a:ext>
            </a:extLst>
          </p:cNvPr>
          <p:cNvSpPr txBox="1">
            <a:spLocks noGrp="1"/>
          </p:cNvSpPr>
          <p:nvPr>
            <p:ph type="title"/>
          </p:nvPr>
        </p:nvSpPr>
        <p:spPr>
          <a:xfrm>
            <a:off x="691800" y="2571750"/>
            <a:ext cx="7760400" cy="16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solidFill>
                  <a:schemeClr val="dk2"/>
                </a:solidFill>
              </a:rPr>
              <a:t>TECHNOLOGIES</a:t>
            </a:r>
            <a:br>
              <a:rPr lang="fr-MA" noProof="0" dirty="0">
                <a:solidFill>
                  <a:schemeClr val="dk2"/>
                </a:solidFill>
              </a:rPr>
            </a:br>
            <a:r>
              <a:rPr lang="fr-MA" noProof="0" dirty="0">
                <a:solidFill>
                  <a:schemeClr val="dk2"/>
                </a:solidFill>
              </a:rPr>
              <a:t>ET RÉSULTATS</a:t>
            </a:r>
          </a:p>
        </p:txBody>
      </p:sp>
      <p:sp>
        <p:nvSpPr>
          <p:cNvPr id="2439" name="Google Shape;2439;p45">
            <a:extLst>
              <a:ext uri="{FF2B5EF4-FFF2-40B4-BE49-F238E27FC236}">
                <a16:creationId xmlns:a16="http://schemas.microsoft.com/office/drawing/2014/main" id="{0FBBBB99-4415-D476-7B45-EC75A690E608}"/>
              </a:ext>
            </a:extLst>
          </p:cNvPr>
          <p:cNvSpPr txBox="1">
            <a:spLocks noGrp="1"/>
          </p:cNvSpPr>
          <p:nvPr>
            <p:ph type="title" idx="2"/>
          </p:nvPr>
        </p:nvSpPr>
        <p:spPr>
          <a:xfrm>
            <a:off x="3656850" y="1064539"/>
            <a:ext cx="183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04</a:t>
            </a:r>
          </a:p>
        </p:txBody>
      </p:sp>
    </p:spTree>
    <p:extLst>
      <p:ext uri="{BB962C8B-B14F-4D97-AF65-F5344CB8AC3E}">
        <p14:creationId xmlns:p14="http://schemas.microsoft.com/office/powerpoint/2010/main" val="40322304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57CEBDFA-37AF-7B33-D8C7-E5F988361CB9}"/>
            </a:ext>
          </a:extLst>
        </p:cNvPr>
        <p:cNvGrpSpPr/>
        <p:nvPr/>
      </p:nvGrpSpPr>
      <p:grpSpPr>
        <a:xfrm>
          <a:off x="0" y="0"/>
          <a:ext cx="0" cy="0"/>
          <a:chOff x="0" y="0"/>
          <a:chExt cx="0" cy="0"/>
        </a:xfrm>
      </p:grpSpPr>
      <p:sp>
        <p:nvSpPr>
          <p:cNvPr id="19" name="Google Shape;763;p40">
            <a:extLst>
              <a:ext uri="{FF2B5EF4-FFF2-40B4-BE49-F238E27FC236}">
                <a16:creationId xmlns:a16="http://schemas.microsoft.com/office/drawing/2014/main" id="{194157BD-91FF-5499-0A9D-96D3C1288997}"/>
              </a:ext>
            </a:extLst>
          </p:cNvPr>
          <p:cNvSpPr txBox="1">
            <a:spLocks/>
          </p:cNvSpPr>
          <p:nvPr/>
        </p:nvSpPr>
        <p:spPr>
          <a:xfrm>
            <a:off x="1256772" y="0"/>
            <a:ext cx="6630457" cy="4629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Krona One"/>
              <a:buNone/>
              <a:defRPr sz="4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9pPr>
          </a:lstStyle>
          <a:p>
            <a:pPr algn="ctr"/>
            <a:r>
              <a:rPr lang="fr-MA" sz="2800" noProof="0" dirty="0">
                <a:solidFill>
                  <a:schemeClr val="bg1"/>
                </a:solidFill>
              </a:rPr>
              <a:t>Technologies utilisées</a:t>
            </a:r>
          </a:p>
        </p:txBody>
      </p:sp>
      <p:pic>
        <p:nvPicPr>
          <p:cNvPr id="2" name="Image 0" descr="preencoded.png">
            <a:extLst>
              <a:ext uri="{FF2B5EF4-FFF2-40B4-BE49-F238E27FC236}">
                <a16:creationId xmlns:a16="http://schemas.microsoft.com/office/drawing/2014/main" id="{8B1FFC66-6668-D8BC-E2F3-870B769AE99D}"/>
              </a:ext>
            </a:extLst>
          </p:cNvPr>
          <p:cNvPicPr>
            <a:picLocks noChangeAspect="1"/>
          </p:cNvPicPr>
          <p:nvPr/>
        </p:nvPicPr>
        <p:blipFill>
          <a:blip r:embed="rId3"/>
          <a:stretch>
            <a:fillRect/>
          </a:stretch>
        </p:blipFill>
        <p:spPr>
          <a:xfrm flipV="1">
            <a:off x="-1835" y="3443263"/>
            <a:ext cx="9144000" cy="1777231"/>
          </a:xfrm>
          <a:prstGeom prst="rect">
            <a:avLst/>
          </a:prstGeom>
        </p:spPr>
      </p:pic>
      <p:pic>
        <p:nvPicPr>
          <p:cNvPr id="3" name="Image 1" descr="preencoded.png">
            <a:extLst>
              <a:ext uri="{FF2B5EF4-FFF2-40B4-BE49-F238E27FC236}">
                <a16:creationId xmlns:a16="http://schemas.microsoft.com/office/drawing/2014/main" id="{23C41028-D212-C7A5-6AAD-4654CB0034EA}"/>
              </a:ext>
            </a:extLst>
          </p:cNvPr>
          <p:cNvPicPr>
            <a:picLocks noChangeAspect="1"/>
          </p:cNvPicPr>
          <p:nvPr/>
        </p:nvPicPr>
        <p:blipFill>
          <a:blip r:embed="rId4"/>
          <a:stretch>
            <a:fillRect/>
          </a:stretch>
        </p:blipFill>
        <p:spPr>
          <a:xfrm>
            <a:off x="117854" y="811403"/>
            <a:ext cx="541615" cy="541615"/>
          </a:xfrm>
          <a:prstGeom prst="rect">
            <a:avLst/>
          </a:prstGeom>
        </p:spPr>
      </p:pic>
      <p:sp>
        <p:nvSpPr>
          <p:cNvPr id="4" name="Text 1">
            <a:extLst>
              <a:ext uri="{FF2B5EF4-FFF2-40B4-BE49-F238E27FC236}">
                <a16:creationId xmlns:a16="http://schemas.microsoft.com/office/drawing/2014/main" id="{B07109BE-401A-706B-4E97-2E47CBCC1EB3}"/>
              </a:ext>
            </a:extLst>
          </p:cNvPr>
          <p:cNvSpPr/>
          <p:nvPr/>
        </p:nvSpPr>
        <p:spPr>
          <a:xfrm>
            <a:off x="731406" y="881332"/>
            <a:ext cx="1364679" cy="401755"/>
          </a:xfrm>
          <a:prstGeom prst="rect">
            <a:avLst/>
          </a:prstGeom>
          <a:noFill/>
          <a:ln/>
        </p:spPr>
        <p:txBody>
          <a:bodyPr wrap="none" lIns="0" tIns="0" rIns="0" bIns="0" rtlCol="0" anchor="t"/>
          <a:lstStyle/>
          <a:p>
            <a:pPr marL="0" indent="0" algn="l">
              <a:lnSpc>
                <a:spcPts val="2800"/>
              </a:lnSpc>
              <a:buNone/>
            </a:pPr>
            <a:r>
              <a:rPr lang="en-US" sz="2000" b="1" dirty="0">
                <a:solidFill>
                  <a:srgbClr val="384653"/>
                </a:solidFill>
                <a:latin typeface="Barlow Bold" pitchFamily="34" charset="0"/>
                <a:ea typeface="Barlow Bold" pitchFamily="34" charset="-122"/>
                <a:cs typeface="Barlow Bold" pitchFamily="34" charset="-120"/>
              </a:rPr>
              <a:t>Python 3.10</a:t>
            </a:r>
            <a:endParaRPr lang="en-US" sz="2000" dirty="0"/>
          </a:p>
        </p:txBody>
      </p:sp>
      <p:sp>
        <p:nvSpPr>
          <p:cNvPr id="11" name="Text 2">
            <a:extLst>
              <a:ext uri="{FF2B5EF4-FFF2-40B4-BE49-F238E27FC236}">
                <a16:creationId xmlns:a16="http://schemas.microsoft.com/office/drawing/2014/main" id="{E3F0B091-E8D2-622F-9071-4F89D2F1A8E8}"/>
              </a:ext>
            </a:extLst>
          </p:cNvPr>
          <p:cNvSpPr/>
          <p:nvPr/>
        </p:nvSpPr>
        <p:spPr>
          <a:xfrm>
            <a:off x="117854" y="1353018"/>
            <a:ext cx="1837030" cy="1777231"/>
          </a:xfrm>
          <a:prstGeom prst="rect">
            <a:avLst/>
          </a:prstGeom>
          <a:noFill/>
          <a:ln/>
        </p:spPr>
        <p:txBody>
          <a:bodyPr wrap="square" lIns="0" tIns="0" rIns="0" bIns="0" rtlCol="0" anchor="t"/>
          <a:lstStyle/>
          <a:p>
            <a:pPr marL="0" indent="0" algn="ctr">
              <a:lnSpc>
                <a:spcPts val="2700"/>
              </a:lnSpc>
              <a:buNone/>
            </a:pPr>
            <a:r>
              <a:rPr lang="en-US" sz="1600" dirty="0">
                <a:solidFill>
                  <a:srgbClr val="384653"/>
                </a:solidFill>
                <a:latin typeface="Montserrat" pitchFamily="34" charset="0"/>
                <a:ea typeface="Montserrat" pitchFamily="34" charset="-122"/>
                <a:cs typeface="Montserrat" pitchFamily="34" charset="-120"/>
              </a:rPr>
              <a:t>Langage principal avec bibliothèques Librosa, NumPy, SciPy, Torchaudio</a:t>
            </a:r>
            <a:endParaRPr lang="en-US" sz="1600" dirty="0"/>
          </a:p>
        </p:txBody>
      </p:sp>
      <p:pic>
        <p:nvPicPr>
          <p:cNvPr id="12" name="Image 2" descr="preencoded.png">
            <a:extLst>
              <a:ext uri="{FF2B5EF4-FFF2-40B4-BE49-F238E27FC236}">
                <a16:creationId xmlns:a16="http://schemas.microsoft.com/office/drawing/2014/main" id="{E5409C6E-811B-0D80-EAAF-3DB22CEDBFA0}"/>
              </a:ext>
            </a:extLst>
          </p:cNvPr>
          <p:cNvPicPr>
            <a:picLocks noChangeAspect="1"/>
          </p:cNvPicPr>
          <p:nvPr/>
        </p:nvPicPr>
        <p:blipFill>
          <a:blip r:embed="rId5"/>
          <a:stretch>
            <a:fillRect/>
          </a:stretch>
        </p:blipFill>
        <p:spPr>
          <a:xfrm>
            <a:off x="2533160" y="823504"/>
            <a:ext cx="462987" cy="462987"/>
          </a:xfrm>
          <a:prstGeom prst="rect">
            <a:avLst/>
          </a:prstGeom>
        </p:spPr>
      </p:pic>
      <p:sp>
        <p:nvSpPr>
          <p:cNvPr id="13" name="Text 3">
            <a:extLst>
              <a:ext uri="{FF2B5EF4-FFF2-40B4-BE49-F238E27FC236}">
                <a16:creationId xmlns:a16="http://schemas.microsoft.com/office/drawing/2014/main" id="{55840CEC-8328-67C7-831B-D42D32A0DF78}"/>
              </a:ext>
            </a:extLst>
          </p:cNvPr>
          <p:cNvSpPr/>
          <p:nvPr/>
        </p:nvSpPr>
        <p:spPr>
          <a:xfrm>
            <a:off x="3098658" y="881332"/>
            <a:ext cx="1115859" cy="379330"/>
          </a:xfrm>
          <a:prstGeom prst="rect">
            <a:avLst/>
          </a:prstGeom>
          <a:noFill/>
          <a:ln/>
        </p:spPr>
        <p:txBody>
          <a:bodyPr wrap="none" lIns="0" tIns="0" rIns="0" bIns="0" rtlCol="0" anchor="t"/>
          <a:lstStyle/>
          <a:p>
            <a:pPr marL="0" indent="0" algn="l">
              <a:lnSpc>
                <a:spcPts val="2800"/>
              </a:lnSpc>
              <a:buNone/>
            </a:pPr>
            <a:r>
              <a:rPr lang="en-US" sz="2000" b="1" dirty="0">
                <a:solidFill>
                  <a:srgbClr val="384653"/>
                </a:solidFill>
                <a:latin typeface="Barlow Bold" pitchFamily="34" charset="0"/>
                <a:ea typeface="Barlow Bold" pitchFamily="34" charset="-122"/>
                <a:cs typeface="Barlow Bold" pitchFamily="34" charset="-120"/>
              </a:rPr>
              <a:t>PyTorch</a:t>
            </a:r>
            <a:endParaRPr lang="en-US" sz="2200" dirty="0"/>
          </a:p>
        </p:txBody>
      </p:sp>
      <p:sp>
        <p:nvSpPr>
          <p:cNvPr id="14" name="Text 4">
            <a:extLst>
              <a:ext uri="{FF2B5EF4-FFF2-40B4-BE49-F238E27FC236}">
                <a16:creationId xmlns:a16="http://schemas.microsoft.com/office/drawing/2014/main" id="{0C04CE0B-10EE-99B4-1A7C-1742220DF898}"/>
              </a:ext>
            </a:extLst>
          </p:cNvPr>
          <p:cNvSpPr/>
          <p:nvPr/>
        </p:nvSpPr>
        <p:spPr>
          <a:xfrm>
            <a:off x="2279656" y="1396699"/>
            <a:ext cx="2077866" cy="1733550"/>
          </a:xfrm>
          <a:prstGeom prst="rect">
            <a:avLst/>
          </a:prstGeom>
          <a:noFill/>
          <a:ln/>
        </p:spPr>
        <p:txBody>
          <a:bodyPr wrap="square" lIns="0" tIns="0" rIns="0" bIns="0" rtlCol="0" anchor="t"/>
          <a:lstStyle/>
          <a:p>
            <a:pPr marL="0" indent="0" algn="ctr">
              <a:lnSpc>
                <a:spcPts val="2700"/>
              </a:lnSpc>
              <a:buNone/>
            </a:pPr>
            <a:r>
              <a:rPr lang="en-US" sz="1600" dirty="0">
                <a:solidFill>
                  <a:srgbClr val="384653"/>
                </a:solidFill>
                <a:latin typeface="Montserrat" pitchFamily="34" charset="0"/>
                <a:ea typeface="Montserrat" pitchFamily="34" charset="-122"/>
                <a:cs typeface="Montserrat" pitchFamily="34" charset="-120"/>
              </a:rPr>
              <a:t>Framework principal pour l'implémentation et l'entraînement des modèles neuronaux</a:t>
            </a:r>
            <a:endParaRPr lang="en-US" sz="1600" dirty="0"/>
          </a:p>
        </p:txBody>
      </p:sp>
      <p:pic>
        <p:nvPicPr>
          <p:cNvPr id="15" name="Image 3" descr="preencoded.png">
            <a:extLst>
              <a:ext uri="{FF2B5EF4-FFF2-40B4-BE49-F238E27FC236}">
                <a16:creationId xmlns:a16="http://schemas.microsoft.com/office/drawing/2014/main" id="{6AC7395F-9213-9622-A8CE-E31DD52963ED}"/>
              </a:ext>
            </a:extLst>
          </p:cNvPr>
          <p:cNvPicPr>
            <a:picLocks noChangeAspect="1"/>
          </p:cNvPicPr>
          <p:nvPr/>
        </p:nvPicPr>
        <p:blipFill>
          <a:blip r:embed="rId6"/>
          <a:stretch>
            <a:fillRect/>
          </a:stretch>
        </p:blipFill>
        <p:spPr>
          <a:xfrm>
            <a:off x="4571780" y="764358"/>
            <a:ext cx="541615" cy="541615"/>
          </a:xfrm>
          <a:prstGeom prst="rect">
            <a:avLst/>
          </a:prstGeom>
        </p:spPr>
      </p:pic>
      <p:sp>
        <p:nvSpPr>
          <p:cNvPr id="16" name="Text 5">
            <a:extLst>
              <a:ext uri="{FF2B5EF4-FFF2-40B4-BE49-F238E27FC236}">
                <a16:creationId xmlns:a16="http://schemas.microsoft.com/office/drawing/2014/main" id="{74BE081A-1300-DB2D-095F-F0AE0D29151A}"/>
              </a:ext>
            </a:extLst>
          </p:cNvPr>
          <p:cNvSpPr/>
          <p:nvPr/>
        </p:nvSpPr>
        <p:spPr>
          <a:xfrm>
            <a:off x="5152134" y="720645"/>
            <a:ext cx="1438902" cy="676054"/>
          </a:xfrm>
          <a:prstGeom prst="rect">
            <a:avLst/>
          </a:prstGeom>
          <a:noFill/>
          <a:ln/>
        </p:spPr>
        <p:txBody>
          <a:bodyPr wrap="square" lIns="0" tIns="0" rIns="0" bIns="0" rtlCol="0" anchor="t"/>
          <a:lstStyle/>
          <a:p>
            <a:pPr marL="0" indent="0" algn="l">
              <a:lnSpc>
                <a:spcPts val="2800"/>
              </a:lnSpc>
              <a:buNone/>
            </a:pPr>
            <a:r>
              <a:rPr lang="en-US" sz="2000" b="1" dirty="0">
                <a:solidFill>
                  <a:srgbClr val="384653"/>
                </a:solidFill>
                <a:latin typeface="Barlow Bold" pitchFamily="34" charset="0"/>
                <a:ea typeface="Barlow Bold" pitchFamily="34" charset="-122"/>
                <a:cs typeface="Barlow Bold" pitchFamily="34" charset="-120"/>
              </a:rPr>
              <a:t>Mangio-RVC v23.7.0</a:t>
            </a:r>
            <a:endParaRPr lang="en-US" sz="2000" dirty="0"/>
          </a:p>
        </p:txBody>
      </p:sp>
      <p:sp>
        <p:nvSpPr>
          <p:cNvPr id="17" name="Text 6">
            <a:extLst>
              <a:ext uri="{FF2B5EF4-FFF2-40B4-BE49-F238E27FC236}">
                <a16:creationId xmlns:a16="http://schemas.microsoft.com/office/drawing/2014/main" id="{4AAB822C-6314-0092-42CE-9F93EC8F9F63}"/>
              </a:ext>
            </a:extLst>
          </p:cNvPr>
          <p:cNvSpPr/>
          <p:nvPr/>
        </p:nvSpPr>
        <p:spPr>
          <a:xfrm>
            <a:off x="4644057" y="1396699"/>
            <a:ext cx="1946979" cy="1733550"/>
          </a:xfrm>
          <a:prstGeom prst="rect">
            <a:avLst/>
          </a:prstGeom>
          <a:noFill/>
          <a:ln/>
        </p:spPr>
        <p:txBody>
          <a:bodyPr wrap="square" lIns="0" tIns="0" rIns="0" bIns="0" rtlCol="0" anchor="t"/>
          <a:lstStyle/>
          <a:p>
            <a:pPr marL="0" indent="0" algn="ctr">
              <a:lnSpc>
                <a:spcPts val="2700"/>
              </a:lnSpc>
              <a:buNone/>
            </a:pPr>
            <a:r>
              <a:rPr lang="en-US" sz="1600" dirty="0">
                <a:solidFill>
                  <a:srgbClr val="384653"/>
                </a:solidFill>
                <a:latin typeface="Montserrat" pitchFamily="34" charset="0"/>
                <a:ea typeface="Montserrat" pitchFamily="34" charset="-122"/>
                <a:cs typeface="Montserrat" pitchFamily="34" charset="-120"/>
              </a:rPr>
              <a:t>Environnement complet facilitant l'entraînement de modèles vocaux personnalisés</a:t>
            </a:r>
            <a:endParaRPr lang="en-US" sz="1600" dirty="0"/>
          </a:p>
        </p:txBody>
      </p:sp>
      <p:pic>
        <p:nvPicPr>
          <p:cNvPr id="18" name="Image 4" descr="preencoded.png">
            <a:extLst>
              <a:ext uri="{FF2B5EF4-FFF2-40B4-BE49-F238E27FC236}">
                <a16:creationId xmlns:a16="http://schemas.microsoft.com/office/drawing/2014/main" id="{01F00741-CF85-9895-63BF-75860FAAF8A2}"/>
              </a:ext>
            </a:extLst>
          </p:cNvPr>
          <p:cNvPicPr>
            <a:picLocks noChangeAspect="1"/>
          </p:cNvPicPr>
          <p:nvPr/>
        </p:nvPicPr>
        <p:blipFill>
          <a:blip r:embed="rId7"/>
          <a:stretch>
            <a:fillRect/>
          </a:stretch>
        </p:blipFill>
        <p:spPr>
          <a:xfrm>
            <a:off x="6852829" y="811684"/>
            <a:ext cx="446961" cy="446961"/>
          </a:xfrm>
          <a:prstGeom prst="rect">
            <a:avLst/>
          </a:prstGeom>
        </p:spPr>
      </p:pic>
      <p:sp>
        <p:nvSpPr>
          <p:cNvPr id="20" name="Text 7">
            <a:extLst>
              <a:ext uri="{FF2B5EF4-FFF2-40B4-BE49-F238E27FC236}">
                <a16:creationId xmlns:a16="http://schemas.microsoft.com/office/drawing/2014/main" id="{A6B8BD4A-2016-E4D9-E9A3-6CB72B45E0C9}"/>
              </a:ext>
            </a:extLst>
          </p:cNvPr>
          <p:cNvSpPr/>
          <p:nvPr/>
        </p:nvSpPr>
        <p:spPr>
          <a:xfrm>
            <a:off x="7385648" y="830811"/>
            <a:ext cx="1640058" cy="427834"/>
          </a:xfrm>
          <a:prstGeom prst="rect">
            <a:avLst/>
          </a:prstGeom>
          <a:noFill/>
          <a:ln/>
        </p:spPr>
        <p:txBody>
          <a:bodyPr wrap="none" lIns="0" tIns="0" rIns="0" bIns="0" rtlCol="0" anchor="t"/>
          <a:lstStyle/>
          <a:p>
            <a:pPr marL="0" indent="0" algn="l">
              <a:lnSpc>
                <a:spcPts val="2800"/>
              </a:lnSpc>
              <a:buNone/>
            </a:pPr>
            <a:r>
              <a:rPr lang="en-US" sz="2000" b="1" dirty="0">
                <a:solidFill>
                  <a:srgbClr val="384653"/>
                </a:solidFill>
                <a:latin typeface="Barlow Bold" pitchFamily="34" charset="0"/>
                <a:ea typeface="Barlow Bold" pitchFamily="34" charset="-122"/>
                <a:cs typeface="Barlow Bold" pitchFamily="34" charset="-120"/>
              </a:rPr>
              <a:t>Applio v3.2.8</a:t>
            </a:r>
            <a:endParaRPr lang="en-US" sz="2000" dirty="0"/>
          </a:p>
        </p:txBody>
      </p:sp>
      <p:sp>
        <p:nvSpPr>
          <p:cNvPr id="21" name="Text 8">
            <a:extLst>
              <a:ext uri="{FF2B5EF4-FFF2-40B4-BE49-F238E27FC236}">
                <a16:creationId xmlns:a16="http://schemas.microsoft.com/office/drawing/2014/main" id="{BBF453A6-C1EE-1194-2928-DFE11E214BB3}"/>
              </a:ext>
            </a:extLst>
          </p:cNvPr>
          <p:cNvSpPr/>
          <p:nvPr/>
        </p:nvSpPr>
        <p:spPr>
          <a:xfrm>
            <a:off x="6877571" y="1305973"/>
            <a:ext cx="2077866" cy="2080260"/>
          </a:xfrm>
          <a:prstGeom prst="rect">
            <a:avLst/>
          </a:prstGeom>
          <a:noFill/>
          <a:ln/>
        </p:spPr>
        <p:txBody>
          <a:bodyPr wrap="square" lIns="0" tIns="0" rIns="0" bIns="0" rtlCol="0" anchor="t"/>
          <a:lstStyle/>
          <a:p>
            <a:pPr marL="0" indent="0" algn="ctr">
              <a:lnSpc>
                <a:spcPts val="2700"/>
              </a:lnSpc>
              <a:buNone/>
            </a:pPr>
            <a:r>
              <a:rPr lang="en-US" sz="1600" dirty="0">
                <a:solidFill>
                  <a:srgbClr val="384653"/>
                </a:solidFill>
                <a:latin typeface="Montserrat" pitchFamily="34" charset="0"/>
                <a:ea typeface="Montserrat" pitchFamily="34" charset="-122"/>
                <a:cs typeface="Montserrat" pitchFamily="34" charset="-120"/>
              </a:rPr>
              <a:t>Interface web intuitive permettant l'inférence vocale à partir d'un modèle .pth préalablement entraîné</a:t>
            </a:r>
            <a:endParaRPr lang="en-US" sz="1600" dirty="0"/>
          </a:p>
        </p:txBody>
      </p:sp>
    </p:spTree>
    <p:extLst>
      <p:ext uri="{BB962C8B-B14F-4D97-AF65-F5344CB8AC3E}">
        <p14:creationId xmlns:p14="http://schemas.microsoft.com/office/powerpoint/2010/main" val="41088591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6">
          <a:extLst>
            <a:ext uri="{FF2B5EF4-FFF2-40B4-BE49-F238E27FC236}">
              <a16:creationId xmlns:a16="http://schemas.microsoft.com/office/drawing/2014/main" id="{6BBEA454-56C6-69B8-4893-370B1416BE58}"/>
            </a:ext>
          </a:extLst>
        </p:cNvPr>
        <p:cNvGrpSpPr/>
        <p:nvPr/>
      </p:nvGrpSpPr>
      <p:grpSpPr>
        <a:xfrm>
          <a:off x="0" y="0"/>
          <a:ext cx="0" cy="0"/>
          <a:chOff x="0" y="0"/>
          <a:chExt cx="0" cy="0"/>
        </a:xfrm>
      </p:grpSpPr>
      <p:sp>
        <p:nvSpPr>
          <p:cNvPr id="2437" name="Google Shape;2437;p45">
            <a:extLst>
              <a:ext uri="{FF2B5EF4-FFF2-40B4-BE49-F238E27FC236}">
                <a16:creationId xmlns:a16="http://schemas.microsoft.com/office/drawing/2014/main" id="{CFA87E35-818D-CFE4-0E59-41F2FD5A7ED5}"/>
              </a:ext>
            </a:extLst>
          </p:cNvPr>
          <p:cNvSpPr/>
          <p:nvPr/>
        </p:nvSpPr>
        <p:spPr>
          <a:xfrm>
            <a:off x="3742950" y="656389"/>
            <a:ext cx="1658100" cy="16581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438" name="Google Shape;2438;p45">
            <a:extLst>
              <a:ext uri="{FF2B5EF4-FFF2-40B4-BE49-F238E27FC236}">
                <a16:creationId xmlns:a16="http://schemas.microsoft.com/office/drawing/2014/main" id="{380D25B4-7E6E-82EA-0360-81ABA7ABFC8D}"/>
              </a:ext>
            </a:extLst>
          </p:cNvPr>
          <p:cNvSpPr txBox="1">
            <a:spLocks noGrp="1"/>
          </p:cNvSpPr>
          <p:nvPr>
            <p:ph type="title"/>
          </p:nvPr>
        </p:nvSpPr>
        <p:spPr>
          <a:xfrm>
            <a:off x="691800" y="2571750"/>
            <a:ext cx="7760400" cy="16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solidFill>
                  <a:schemeClr val="dk2"/>
                </a:solidFill>
              </a:rPr>
              <a:t>LIMITATIONS</a:t>
            </a:r>
            <a:br>
              <a:rPr lang="fr-MA" noProof="0" dirty="0">
                <a:solidFill>
                  <a:schemeClr val="dk2"/>
                </a:solidFill>
              </a:rPr>
            </a:br>
            <a:r>
              <a:rPr lang="fr-MA" noProof="0" dirty="0">
                <a:solidFill>
                  <a:schemeClr val="dk2"/>
                </a:solidFill>
              </a:rPr>
              <a:t>ET DÉFIS</a:t>
            </a:r>
          </a:p>
        </p:txBody>
      </p:sp>
      <p:sp>
        <p:nvSpPr>
          <p:cNvPr id="2439" name="Google Shape;2439;p45">
            <a:extLst>
              <a:ext uri="{FF2B5EF4-FFF2-40B4-BE49-F238E27FC236}">
                <a16:creationId xmlns:a16="http://schemas.microsoft.com/office/drawing/2014/main" id="{B14ADADF-75A2-641B-558E-40D753DEAC89}"/>
              </a:ext>
            </a:extLst>
          </p:cNvPr>
          <p:cNvSpPr txBox="1">
            <a:spLocks noGrp="1"/>
          </p:cNvSpPr>
          <p:nvPr>
            <p:ph type="title" idx="2"/>
          </p:nvPr>
        </p:nvSpPr>
        <p:spPr>
          <a:xfrm>
            <a:off x="3656850" y="1064539"/>
            <a:ext cx="183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05</a:t>
            </a:r>
          </a:p>
        </p:txBody>
      </p:sp>
    </p:spTree>
    <p:extLst>
      <p:ext uri="{BB962C8B-B14F-4D97-AF65-F5344CB8AC3E}">
        <p14:creationId xmlns:p14="http://schemas.microsoft.com/office/powerpoint/2010/main" val="22614639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2">
          <a:extLst>
            <a:ext uri="{FF2B5EF4-FFF2-40B4-BE49-F238E27FC236}">
              <a16:creationId xmlns:a16="http://schemas.microsoft.com/office/drawing/2014/main" id="{F661D451-31C7-2F4C-3FFE-4A80A3E00A40}"/>
            </a:ext>
          </a:extLst>
        </p:cNvPr>
        <p:cNvGrpSpPr/>
        <p:nvPr/>
      </p:nvGrpSpPr>
      <p:grpSpPr>
        <a:xfrm>
          <a:off x="0" y="0"/>
          <a:ext cx="0" cy="0"/>
          <a:chOff x="0" y="0"/>
          <a:chExt cx="0" cy="0"/>
        </a:xfrm>
      </p:grpSpPr>
      <p:sp>
        <p:nvSpPr>
          <p:cNvPr id="794" name="Google Shape;794;p42">
            <a:extLst>
              <a:ext uri="{FF2B5EF4-FFF2-40B4-BE49-F238E27FC236}">
                <a16:creationId xmlns:a16="http://schemas.microsoft.com/office/drawing/2014/main" id="{07D3D56C-329E-66F3-A782-EC714D30416F}"/>
              </a:ext>
            </a:extLst>
          </p:cNvPr>
          <p:cNvSpPr txBox="1">
            <a:spLocks noGrp="1"/>
          </p:cNvSpPr>
          <p:nvPr>
            <p:ph type="title"/>
          </p:nvPr>
        </p:nvSpPr>
        <p:spPr>
          <a:xfrm>
            <a:off x="720000" y="5046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noProof="0" dirty="0">
                <a:solidFill>
                  <a:schemeClr val="accent1"/>
                </a:solidFill>
              </a:rPr>
              <a:t>Limitations et défis</a:t>
            </a:r>
          </a:p>
        </p:txBody>
      </p:sp>
      <p:sp>
        <p:nvSpPr>
          <p:cNvPr id="22" name="Google Shape;2530;p47">
            <a:extLst>
              <a:ext uri="{FF2B5EF4-FFF2-40B4-BE49-F238E27FC236}">
                <a16:creationId xmlns:a16="http://schemas.microsoft.com/office/drawing/2014/main" id="{7E00D867-481F-BD5B-64EA-652B14E63032}"/>
              </a:ext>
            </a:extLst>
          </p:cNvPr>
          <p:cNvSpPr txBox="1">
            <a:spLocks/>
          </p:cNvSpPr>
          <p:nvPr/>
        </p:nvSpPr>
        <p:spPr>
          <a:xfrm>
            <a:off x="869092" y="3474810"/>
            <a:ext cx="2808121" cy="6654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rgbClr val="242424"/>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r"/>
            <a:r>
              <a:rPr lang="fr-FR" dirty="0"/>
              <a:t>L'expressivité émotionnelle des synthèses reste limitée par rapport à la parole naturelle</a:t>
            </a:r>
          </a:p>
        </p:txBody>
      </p:sp>
      <p:sp>
        <p:nvSpPr>
          <p:cNvPr id="23" name="Google Shape;2531;p47">
            <a:extLst>
              <a:ext uri="{FF2B5EF4-FFF2-40B4-BE49-F238E27FC236}">
                <a16:creationId xmlns:a16="http://schemas.microsoft.com/office/drawing/2014/main" id="{D997D99B-CBEE-19AB-A604-19C4C3B97303}"/>
              </a:ext>
            </a:extLst>
          </p:cNvPr>
          <p:cNvSpPr txBox="1">
            <a:spLocks noGrp="1"/>
          </p:cNvSpPr>
          <p:nvPr>
            <p:ph type="title" idx="2"/>
          </p:nvPr>
        </p:nvSpPr>
        <p:spPr>
          <a:xfrm>
            <a:off x="1698592" y="1277049"/>
            <a:ext cx="1985841"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MA" noProof="0" dirty="0"/>
              <a:t>Qualité des données</a:t>
            </a:r>
          </a:p>
        </p:txBody>
      </p:sp>
      <p:sp>
        <p:nvSpPr>
          <p:cNvPr id="24" name="Google Shape;2532;p47">
            <a:extLst>
              <a:ext uri="{FF2B5EF4-FFF2-40B4-BE49-F238E27FC236}">
                <a16:creationId xmlns:a16="http://schemas.microsoft.com/office/drawing/2014/main" id="{39B4C110-5FC9-8035-1C85-B51BC11CFA6B}"/>
              </a:ext>
            </a:extLst>
          </p:cNvPr>
          <p:cNvSpPr txBox="1">
            <a:spLocks noGrp="1"/>
          </p:cNvSpPr>
          <p:nvPr>
            <p:ph type="subTitle" idx="1"/>
          </p:nvPr>
        </p:nvSpPr>
        <p:spPr>
          <a:xfrm>
            <a:off x="485890" y="1849750"/>
            <a:ext cx="3194696" cy="6183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fr-FR" noProof="0" dirty="0"/>
              <a:t>La qualité de synthèse demeure dépendante de la qualité et de la diversité des données d'entraînement</a:t>
            </a:r>
          </a:p>
        </p:txBody>
      </p:sp>
      <p:sp>
        <p:nvSpPr>
          <p:cNvPr id="25" name="Google Shape;2533;p47">
            <a:extLst>
              <a:ext uri="{FF2B5EF4-FFF2-40B4-BE49-F238E27FC236}">
                <a16:creationId xmlns:a16="http://schemas.microsoft.com/office/drawing/2014/main" id="{E746E6D6-4834-E9BA-AAB8-32A1A229E1CF}"/>
              </a:ext>
            </a:extLst>
          </p:cNvPr>
          <p:cNvSpPr txBox="1">
            <a:spLocks noGrp="1"/>
          </p:cNvSpPr>
          <p:nvPr>
            <p:ph type="title" idx="3"/>
          </p:nvPr>
        </p:nvSpPr>
        <p:spPr>
          <a:xfrm>
            <a:off x="5525557" y="1277049"/>
            <a:ext cx="1978200" cy="6182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MA" noProof="0" dirty="0"/>
              <a:t>Contenu linguistique</a:t>
            </a:r>
          </a:p>
        </p:txBody>
      </p:sp>
      <p:sp>
        <p:nvSpPr>
          <p:cNvPr id="26" name="Google Shape;2534;p47">
            <a:extLst>
              <a:ext uri="{FF2B5EF4-FFF2-40B4-BE49-F238E27FC236}">
                <a16:creationId xmlns:a16="http://schemas.microsoft.com/office/drawing/2014/main" id="{58A3A789-4477-FBFC-F04B-A6020E3FDF70}"/>
              </a:ext>
            </a:extLst>
          </p:cNvPr>
          <p:cNvSpPr txBox="1">
            <a:spLocks noGrp="1"/>
          </p:cNvSpPr>
          <p:nvPr>
            <p:ph type="subTitle" idx="4"/>
          </p:nvPr>
        </p:nvSpPr>
        <p:spPr>
          <a:xfrm>
            <a:off x="5609737" y="1933692"/>
            <a:ext cx="2814263" cy="665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FR" noProof="0" dirty="0"/>
              <a:t>Robustesse limitée face aux contenus linguistiques atypiques ou techniques spécialisées</a:t>
            </a:r>
          </a:p>
        </p:txBody>
      </p:sp>
      <p:sp>
        <p:nvSpPr>
          <p:cNvPr id="27" name="Google Shape;2535;p47">
            <a:extLst>
              <a:ext uri="{FF2B5EF4-FFF2-40B4-BE49-F238E27FC236}">
                <a16:creationId xmlns:a16="http://schemas.microsoft.com/office/drawing/2014/main" id="{D9571036-A2F5-6B21-6227-AE54D7D1C1C1}"/>
              </a:ext>
            </a:extLst>
          </p:cNvPr>
          <p:cNvSpPr txBox="1">
            <a:spLocks noGrp="1"/>
          </p:cNvSpPr>
          <p:nvPr>
            <p:ph type="title" idx="5"/>
          </p:nvPr>
        </p:nvSpPr>
        <p:spPr>
          <a:xfrm>
            <a:off x="1423747" y="2889652"/>
            <a:ext cx="2260686" cy="618301"/>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fr-MA" noProof="0" dirty="0"/>
              <a:t>Expressivité émotionnelle</a:t>
            </a:r>
          </a:p>
        </p:txBody>
      </p:sp>
      <p:sp>
        <p:nvSpPr>
          <p:cNvPr id="28" name="Google Shape;2536;p47">
            <a:extLst>
              <a:ext uri="{FF2B5EF4-FFF2-40B4-BE49-F238E27FC236}">
                <a16:creationId xmlns:a16="http://schemas.microsoft.com/office/drawing/2014/main" id="{80831D1C-2511-B646-0782-1440FD2789EF}"/>
              </a:ext>
            </a:extLst>
          </p:cNvPr>
          <p:cNvSpPr txBox="1">
            <a:spLocks noGrp="1"/>
          </p:cNvSpPr>
          <p:nvPr>
            <p:ph type="title" idx="7"/>
          </p:nvPr>
        </p:nvSpPr>
        <p:spPr>
          <a:xfrm>
            <a:off x="5525557" y="2846521"/>
            <a:ext cx="3001407" cy="6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MA" noProof="0" dirty="0"/>
              <a:t>Ressources computationnelles</a:t>
            </a:r>
          </a:p>
        </p:txBody>
      </p:sp>
      <p:sp>
        <p:nvSpPr>
          <p:cNvPr id="29" name="Google Shape;2537;p47">
            <a:extLst>
              <a:ext uri="{FF2B5EF4-FFF2-40B4-BE49-F238E27FC236}">
                <a16:creationId xmlns:a16="http://schemas.microsoft.com/office/drawing/2014/main" id="{3DAF9812-680C-F286-ED31-79F197D9DDC4}"/>
              </a:ext>
            </a:extLst>
          </p:cNvPr>
          <p:cNvSpPr txBox="1">
            <a:spLocks/>
          </p:cNvSpPr>
          <p:nvPr/>
        </p:nvSpPr>
        <p:spPr>
          <a:xfrm>
            <a:off x="5609737" y="3573213"/>
            <a:ext cx="2761111" cy="6654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rgbClr val="242424"/>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r>
              <a:rPr lang="fr-FR" dirty="0"/>
              <a:t>L'entraînement nécessite encore un GPU moderne, limitant l'accessibilité</a:t>
            </a:r>
          </a:p>
        </p:txBody>
      </p:sp>
      <p:grpSp>
        <p:nvGrpSpPr>
          <p:cNvPr id="34" name="Google Shape;2542;p47">
            <a:extLst>
              <a:ext uri="{FF2B5EF4-FFF2-40B4-BE49-F238E27FC236}">
                <a16:creationId xmlns:a16="http://schemas.microsoft.com/office/drawing/2014/main" id="{2E504652-4318-E220-CC97-DBB52DFB363F}"/>
              </a:ext>
            </a:extLst>
          </p:cNvPr>
          <p:cNvGrpSpPr/>
          <p:nvPr/>
        </p:nvGrpSpPr>
        <p:grpSpPr>
          <a:xfrm>
            <a:off x="3901082" y="3186899"/>
            <a:ext cx="318152" cy="307847"/>
            <a:chOff x="3270550" y="832575"/>
            <a:chExt cx="499375" cy="483125"/>
          </a:xfrm>
        </p:grpSpPr>
        <p:sp>
          <p:nvSpPr>
            <p:cNvPr id="35" name="Google Shape;2543;p47">
              <a:extLst>
                <a:ext uri="{FF2B5EF4-FFF2-40B4-BE49-F238E27FC236}">
                  <a16:creationId xmlns:a16="http://schemas.microsoft.com/office/drawing/2014/main" id="{F05FC47F-3DEE-2490-4E82-F074D5953C3C}"/>
                </a:ext>
              </a:extLst>
            </p:cNvPr>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sp>
          <p:nvSpPr>
            <p:cNvPr id="36" name="Google Shape;2544;p47">
              <a:extLst>
                <a:ext uri="{FF2B5EF4-FFF2-40B4-BE49-F238E27FC236}">
                  <a16:creationId xmlns:a16="http://schemas.microsoft.com/office/drawing/2014/main" id="{26703536-A443-FA31-A87D-BD0EF9CE4A05}"/>
                </a:ext>
              </a:extLst>
            </p:cNvPr>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sp>
          <p:nvSpPr>
            <p:cNvPr id="37" name="Google Shape;2545;p47">
              <a:extLst>
                <a:ext uri="{FF2B5EF4-FFF2-40B4-BE49-F238E27FC236}">
                  <a16:creationId xmlns:a16="http://schemas.microsoft.com/office/drawing/2014/main" id="{C182D60A-AD27-D631-9D4B-3146BD20B24A}"/>
                </a:ext>
              </a:extLst>
            </p:cNvPr>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grpSp>
      <p:grpSp>
        <p:nvGrpSpPr>
          <p:cNvPr id="38" name="Google Shape;2546;p47">
            <a:extLst>
              <a:ext uri="{FF2B5EF4-FFF2-40B4-BE49-F238E27FC236}">
                <a16:creationId xmlns:a16="http://schemas.microsoft.com/office/drawing/2014/main" id="{86CF7204-4CF6-C3A0-918B-F0ED18001A47}"/>
              </a:ext>
            </a:extLst>
          </p:cNvPr>
          <p:cNvGrpSpPr/>
          <p:nvPr/>
        </p:nvGrpSpPr>
        <p:grpSpPr>
          <a:xfrm>
            <a:off x="3904869" y="1855213"/>
            <a:ext cx="321799" cy="307831"/>
            <a:chOff x="5049750" y="832600"/>
            <a:chExt cx="505100" cy="483100"/>
          </a:xfrm>
        </p:grpSpPr>
        <p:sp>
          <p:nvSpPr>
            <p:cNvPr id="39" name="Google Shape;2547;p47">
              <a:extLst>
                <a:ext uri="{FF2B5EF4-FFF2-40B4-BE49-F238E27FC236}">
                  <a16:creationId xmlns:a16="http://schemas.microsoft.com/office/drawing/2014/main" id="{817B2091-8571-D885-A8AA-2B5831DB32E3}"/>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sp>
          <p:nvSpPr>
            <p:cNvPr id="40" name="Google Shape;2548;p47">
              <a:extLst>
                <a:ext uri="{FF2B5EF4-FFF2-40B4-BE49-F238E27FC236}">
                  <a16:creationId xmlns:a16="http://schemas.microsoft.com/office/drawing/2014/main" id="{8959F376-CABD-8B02-934D-E1A622C4F186}"/>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grpSp>
      <p:sp>
        <p:nvSpPr>
          <p:cNvPr id="41" name="Google Shape;2549;p47">
            <a:extLst>
              <a:ext uri="{FF2B5EF4-FFF2-40B4-BE49-F238E27FC236}">
                <a16:creationId xmlns:a16="http://schemas.microsoft.com/office/drawing/2014/main" id="{793871B2-9990-6F1B-BCA8-06DA8B0D2AC5}"/>
              </a:ext>
            </a:extLst>
          </p:cNvPr>
          <p:cNvSpPr/>
          <p:nvPr/>
        </p:nvSpPr>
        <p:spPr>
          <a:xfrm>
            <a:off x="4928494" y="1855153"/>
            <a:ext cx="310841" cy="307863"/>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grpSp>
        <p:nvGrpSpPr>
          <p:cNvPr id="42" name="Google Shape;2550;p47">
            <a:extLst>
              <a:ext uri="{FF2B5EF4-FFF2-40B4-BE49-F238E27FC236}">
                <a16:creationId xmlns:a16="http://schemas.microsoft.com/office/drawing/2014/main" id="{274A0A49-287D-B0B0-E5F7-0CD3C6A7E588}"/>
              </a:ext>
            </a:extLst>
          </p:cNvPr>
          <p:cNvGrpSpPr/>
          <p:nvPr/>
        </p:nvGrpSpPr>
        <p:grpSpPr>
          <a:xfrm>
            <a:off x="4930363" y="3187059"/>
            <a:ext cx="307799" cy="307847"/>
            <a:chOff x="5648375" y="3804850"/>
            <a:chExt cx="483125" cy="483125"/>
          </a:xfrm>
        </p:grpSpPr>
        <p:sp>
          <p:nvSpPr>
            <p:cNvPr id="43" name="Google Shape;2551;p47">
              <a:extLst>
                <a:ext uri="{FF2B5EF4-FFF2-40B4-BE49-F238E27FC236}">
                  <a16:creationId xmlns:a16="http://schemas.microsoft.com/office/drawing/2014/main" id="{F8EC0E4F-AE62-90AB-9896-4BDF19496E81}"/>
                </a:ext>
              </a:extLst>
            </p:cNvPr>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sp>
          <p:nvSpPr>
            <p:cNvPr id="44" name="Google Shape;2552;p47">
              <a:extLst>
                <a:ext uri="{FF2B5EF4-FFF2-40B4-BE49-F238E27FC236}">
                  <a16:creationId xmlns:a16="http://schemas.microsoft.com/office/drawing/2014/main" id="{8F76A00E-9382-4EA9-282A-F6658A13D97B}"/>
                </a:ext>
              </a:extLst>
            </p:cNvPr>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sp>
          <p:nvSpPr>
            <p:cNvPr id="45" name="Google Shape;2553;p47">
              <a:extLst>
                <a:ext uri="{FF2B5EF4-FFF2-40B4-BE49-F238E27FC236}">
                  <a16:creationId xmlns:a16="http://schemas.microsoft.com/office/drawing/2014/main" id="{C5D91600-6D1A-7568-BC71-D3C7669C9ADF}"/>
                </a:ext>
              </a:extLst>
            </p:cNvPr>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sp>
          <p:nvSpPr>
            <p:cNvPr id="46" name="Google Shape;2554;p47">
              <a:extLst>
                <a:ext uri="{FF2B5EF4-FFF2-40B4-BE49-F238E27FC236}">
                  <a16:creationId xmlns:a16="http://schemas.microsoft.com/office/drawing/2014/main" id="{20949014-138F-52EA-B239-9BB52DF2B9AC}"/>
                </a:ext>
              </a:extLst>
            </p:cNvPr>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solidFill>
                  <a:srgbClr val="435D74"/>
                </a:solidFill>
              </a:endParaRPr>
            </a:p>
          </p:txBody>
        </p:sp>
      </p:grpSp>
      <p:sp>
        <p:nvSpPr>
          <p:cNvPr id="47" name="Google Shape;808;p42">
            <a:extLst>
              <a:ext uri="{FF2B5EF4-FFF2-40B4-BE49-F238E27FC236}">
                <a16:creationId xmlns:a16="http://schemas.microsoft.com/office/drawing/2014/main" id="{D7C9971A-F867-84E0-9572-C70BF7D59BB0}"/>
              </a:ext>
            </a:extLst>
          </p:cNvPr>
          <p:cNvSpPr/>
          <p:nvPr/>
        </p:nvSpPr>
        <p:spPr>
          <a:xfrm>
            <a:off x="3841338" y="1985676"/>
            <a:ext cx="691500" cy="691500"/>
          </a:xfrm>
          <a:prstGeom prst="roundRect">
            <a:avLst>
              <a:gd name="adj" fmla="val 16667"/>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48" name="Google Shape;808;p42">
            <a:extLst>
              <a:ext uri="{FF2B5EF4-FFF2-40B4-BE49-F238E27FC236}">
                <a16:creationId xmlns:a16="http://schemas.microsoft.com/office/drawing/2014/main" id="{1E84E01E-E40B-556F-968B-FAC4E3AFACD8}"/>
              </a:ext>
            </a:extLst>
          </p:cNvPr>
          <p:cNvSpPr/>
          <p:nvPr/>
        </p:nvSpPr>
        <p:spPr>
          <a:xfrm>
            <a:off x="4675234" y="1976017"/>
            <a:ext cx="691500" cy="691500"/>
          </a:xfrm>
          <a:prstGeom prst="roundRect">
            <a:avLst>
              <a:gd name="adj" fmla="val 16667"/>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49" name="Google Shape;808;p42">
            <a:extLst>
              <a:ext uri="{FF2B5EF4-FFF2-40B4-BE49-F238E27FC236}">
                <a16:creationId xmlns:a16="http://schemas.microsoft.com/office/drawing/2014/main" id="{4A440109-0EE7-103D-1DA3-C81A8FF57ED6}"/>
              </a:ext>
            </a:extLst>
          </p:cNvPr>
          <p:cNvSpPr/>
          <p:nvPr/>
        </p:nvSpPr>
        <p:spPr>
          <a:xfrm>
            <a:off x="4662725" y="2757621"/>
            <a:ext cx="691500" cy="691500"/>
          </a:xfrm>
          <a:prstGeom prst="roundRect">
            <a:avLst>
              <a:gd name="adj" fmla="val 16667"/>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50" name="Google Shape;808;p42">
            <a:extLst>
              <a:ext uri="{FF2B5EF4-FFF2-40B4-BE49-F238E27FC236}">
                <a16:creationId xmlns:a16="http://schemas.microsoft.com/office/drawing/2014/main" id="{57AD5596-3C63-1851-AAF3-B5865D5EA9A8}"/>
              </a:ext>
            </a:extLst>
          </p:cNvPr>
          <p:cNvSpPr/>
          <p:nvPr/>
        </p:nvSpPr>
        <p:spPr>
          <a:xfrm>
            <a:off x="3841338" y="2748332"/>
            <a:ext cx="691500" cy="691500"/>
          </a:xfrm>
          <a:prstGeom prst="roundRect">
            <a:avLst>
              <a:gd name="adj" fmla="val 16667"/>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55" name="ZoneTexte 54">
            <a:extLst>
              <a:ext uri="{FF2B5EF4-FFF2-40B4-BE49-F238E27FC236}">
                <a16:creationId xmlns:a16="http://schemas.microsoft.com/office/drawing/2014/main" id="{D158EA69-53EE-2085-5FF0-793276230A93}"/>
              </a:ext>
            </a:extLst>
          </p:cNvPr>
          <p:cNvSpPr txBox="1"/>
          <p:nvPr/>
        </p:nvSpPr>
        <p:spPr>
          <a:xfrm>
            <a:off x="4662725" y="2903316"/>
            <a:ext cx="691500" cy="400110"/>
          </a:xfrm>
          <a:prstGeom prst="rect">
            <a:avLst/>
          </a:prstGeom>
          <a:noFill/>
        </p:spPr>
        <p:txBody>
          <a:bodyPr wrap="square">
            <a:spAutoFit/>
          </a:bodyPr>
          <a:lstStyle/>
          <a:p>
            <a:pPr algn="ctr"/>
            <a:r>
              <a:rPr lang="fr-MA" sz="2000" dirty="0">
                <a:solidFill>
                  <a:schemeClr val="lt1"/>
                </a:solidFill>
                <a:latin typeface="Krona One"/>
                <a:sym typeface="Krona One"/>
              </a:rPr>
              <a:t>04</a:t>
            </a:r>
          </a:p>
        </p:txBody>
      </p:sp>
      <p:sp>
        <p:nvSpPr>
          <p:cNvPr id="56" name="ZoneTexte 55">
            <a:extLst>
              <a:ext uri="{FF2B5EF4-FFF2-40B4-BE49-F238E27FC236}">
                <a16:creationId xmlns:a16="http://schemas.microsoft.com/office/drawing/2014/main" id="{2A719370-A8F0-FC82-5665-308A925F7788}"/>
              </a:ext>
            </a:extLst>
          </p:cNvPr>
          <p:cNvSpPr txBox="1"/>
          <p:nvPr/>
        </p:nvSpPr>
        <p:spPr>
          <a:xfrm>
            <a:off x="3841339" y="2904112"/>
            <a:ext cx="691500" cy="400110"/>
          </a:xfrm>
          <a:prstGeom prst="rect">
            <a:avLst/>
          </a:prstGeom>
          <a:noFill/>
        </p:spPr>
        <p:txBody>
          <a:bodyPr wrap="square">
            <a:spAutoFit/>
          </a:bodyPr>
          <a:lstStyle/>
          <a:p>
            <a:pPr algn="ctr"/>
            <a:r>
              <a:rPr lang="fr-MA" sz="2000" dirty="0">
                <a:solidFill>
                  <a:schemeClr val="lt1"/>
                </a:solidFill>
                <a:latin typeface="Krona One"/>
                <a:sym typeface="Krona One"/>
              </a:rPr>
              <a:t>03</a:t>
            </a:r>
          </a:p>
        </p:txBody>
      </p:sp>
      <p:sp>
        <p:nvSpPr>
          <p:cNvPr id="57" name="ZoneTexte 56">
            <a:extLst>
              <a:ext uri="{FF2B5EF4-FFF2-40B4-BE49-F238E27FC236}">
                <a16:creationId xmlns:a16="http://schemas.microsoft.com/office/drawing/2014/main" id="{14FA80AE-BDE7-0480-A4EC-F3A63521F849}"/>
              </a:ext>
            </a:extLst>
          </p:cNvPr>
          <p:cNvSpPr txBox="1"/>
          <p:nvPr/>
        </p:nvSpPr>
        <p:spPr>
          <a:xfrm>
            <a:off x="4685490" y="2125918"/>
            <a:ext cx="691500" cy="400110"/>
          </a:xfrm>
          <a:prstGeom prst="rect">
            <a:avLst/>
          </a:prstGeom>
          <a:noFill/>
        </p:spPr>
        <p:txBody>
          <a:bodyPr wrap="square">
            <a:spAutoFit/>
          </a:bodyPr>
          <a:lstStyle/>
          <a:p>
            <a:pPr algn="ctr"/>
            <a:r>
              <a:rPr lang="fr-MA" sz="2000" dirty="0">
                <a:solidFill>
                  <a:schemeClr val="lt1"/>
                </a:solidFill>
                <a:latin typeface="Krona One"/>
                <a:sym typeface="Krona One"/>
              </a:rPr>
              <a:t>02</a:t>
            </a:r>
          </a:p>
        </p:txBody>
      </p:sp>
      <p:sp>
        <p:nvSpPr>
          <p:cNvPr id="58" name="ZoneTexte 57">
            <a:extLst>
              <a:ext uri="{FF2B5EF4-FFF2-40B4-BE49-F238E27FC236}">
                <a16:creationId xmlns:a16="http://schemas.microsoft.com/office/drawing/2014/main" id="{2BA0A142-724C-D96C-94A9-17BA25C21702}"/>
              </a:ext>
            </a:extLst>
          </p:cNvPr>
          <p:cNvSpPr txBox="1"/>
          <p:nvPr/>
        </p:nvSpPr>
        <p:spPr>
          <a:xfrm>
            <a:off x="3851594" y="2111502"/>
            <a:ext cx="691500" cy="400110"/>
          </a:xfrm>
          <a:prstGeom prst="rect">
            <a:avLst/>
          </a:prstGeom>
          <a:noFill/>
        </p:spPr>
        <p:txBody>
          <a:bodyPr wrap="square">
            <a:spAutoFit/>
          </a:bodyPr>
          <a:lstStyle/>
          <a:p>
            <a:pPr algn="ctr"/>
            <a:r>
              <a:rPr lang="fr-MA" sz="2000" dirty="0">
                <a:solidFill>
                  <a:schemeClr val="lt1"/>
                </a:solidFill>
                <a:latin typeface="Krona One"/>
                <a:sym typeface="Krona One"/>
              </a:rPr>
              <a:t>01</a:t>
            </a:r>
          </a:p>
        </p:txBody>
      </p:sp>
    </p:spTree>
    <p:extLst>
      <p:ext uri="{BB962C8B-B14F-4D97-AF65-F5344CB8AC3E}">
        <p14:creationId xmlns:p14="http://schemas.microsoft.com/office/powerpoint/2010/main" val="31211166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6">
          <a:extLst>
            <a:ext uri="{FF2B5EF4-FFF2-40B4-BE49-F238E27FC236}">
              <a16:creationId xmlns:a16="http://schemas.microsoft.com/office/drawing/2014/main" id="{49CADAFD-8B2E-B2AF-4ADB-56BBC1788204}"/>
            </a:ext>
          </a:extLst>
        </p:cNvPr>
        <p:cNvGrpSpPr/>
        <p:nvPr/>
      </p:nvGrpSpPr>
      <p:grpSpPr>
        <a:xfrm>
          <a:off x="0" y="0"/>
          <a:ext cx="0" cy="0"/>
          <a:chOff x="0" y="0"/>
          <a:chExt cx="0" cy="0"/>
        </a:xfrm>
      </p:grpSpPr>
      <p:sp>
        <p:nvSpPr>
          <p:cNvPr id="2437" name="Google Shape;2437;p45">
            <a:extLst>
              <a:ext uri="{FF2B5EF4-FFF2-40B4-BE49-F238E27FC236}">
                <a16:creationId xmlns:a16="http://schemas.microsoft.com/office/drawing/2014/main" id="{96542322-092A-4823-B04E-E5CAF3980321}"/>
              </a:ext>
            </a:extLst>
          </p:cNvPr>
          <p:cNvSpPr/>
          <p:nvPr/>
        </p:nvSpPr>
        <p:spPr>
          <a:xfrm>
            <a:off x="3742950" y="656389"/>
            <a:ext cx="1658100" cy="16581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438" name="Google Shape;2438;p45">
            <a:extLst>
              <a:ext uri="{FF2B5EF4-FFF2-40B4-BE49-F238E27FC236}">
                <a16:creationId xmlns:a16="http://schemas.microsoft.com/office/drawing/2014/main" id="{E519C956-64C8-EBB4-96DC-AE12E4C0D1E4}"/>
              </a:ext>
            </a:extLst>
          </p:cNvPr>
          <p:cNvSpPr txBox="1">
            <a:spLocks noGrp="1"/>
          </p:cNvSpPr>
          <p:nvPr>
            <p:ph type="title"/>
          </p:nvPr>
        </p:nvSpPr>
        <p:spPr>
          <a:xfrm>
            <a:off x="691800" y="2571750"/>
            <a:ext cx="7760400" cy="16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solidFill>
                  <a:schemeClr val="dk2"/>
                </a:solidFill>
              </a:rPr>
              <a:t>PERSPECTIVES </a:t>
            </a:r>
            <a:br>
              <a:rPr lang="fr-MA" noProof="0" dirty="0">
                <a:solidFill>
                  <a:schemeClr val="dk2"/>
                </a:solidFill>
              </a:rPr>
            </a:br>
            <a:r>
              <a:rPr lang="fr-MA" noProof="0" dirty="0">
                <a:solidFill>
                  <a:schemeClr val="dk2"/>
                </a:solidFill>
              </a:rPr>
              <a:t>ET CONCLUSION</a:t>
            </a:r>
          </a:p>
        </p:txBody>
      </p:sp>
      <p:sp>
        <p:nvSpPr>
          <p:cNvPr id="2439" name="Google Shape;2439;p45">
            <a:extLst>
              <a:ext uri="{FF2B5EF4-FFF2-40B4-BE49-F238E27FC236}">
                <a16:creationId xmlns:a16="http://schemas.microsoft.com/office/drawing/2014/main" id="{3218C816-3AD2-1A98-5C04-1C8497348C38}"/>
              </a:ext>
            </a:extLst>
          </p:cNvPr>
          <p:cNvSpPr txBox="1">
            <a:spLocks noGrp="1"/>
          </p:cNvSpPr>
          <p:nvPr>
            <p:ph type="title" idx="2"/>
          </p:nvPr>
        </p:nvSpPr>
        <p:spPr>
          <a:xfrm>
            <a:off x="3656850" y="1064539"/>
            <a:ext cx="183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06</a:t>
            </a:r>
          </a:p>
        </p:txBody>
      </p:sp>
    </p:spTree>
    <p:extLst>
      <p:ext uri="{BB962C8B-B14F-4D97-AF65-F5344CB8AC3E}">
        <p14:creationId xmlns:p14="http://schemas.microsoft.com/office/powerpoint/2010/main" val="19482768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30345AA7-28E1-7B7E-4C5D-4345A071F51B}"/>
            </a:ext>
          </a:extLst>
        </p:cNvPr>
        <p:cNvGrpSpPr/>
        <p:nvPr/>
      </p:nvGrpSpPr>
      <p:grpSpPr>
        <a:xfrm>
          <a:off x="0" y="0"/>
          <a:ext cx="0" cy="0"/>
          <a:chOff x="0" y="0"/>
          <a:chExt cx="0" cy="0"/>
        </a:xfrm>
      </p:grpSpPr>
      <p:sp>
        <p:nvSpPr>
          <p:cNvPr id="19" name="Google Shape;763;p40">
            <a:extLst>
              <a:ext uri="{FF2B5EF4-FFF2-40B4-BE49-F238E27FC236}">
                <a16:creationId xmlns:a16="http://schemas.microsoft.com/office/drawing/2014/main" id="{DA5C39A6-3A6C-632E-90EE-4DF94BFAEDA1}"/>
              </a:ext>
            </a:extLst>
          </p:cNvPr>
          <p:cNvSpPr txBox="1">
            <a:spLocks/>
          </p:cNvSpPr>
          <p:nvPr/>
        </p:nvSpPr>
        <p:spPr>
          <a:xfrm>
            <a:off x="1832193" y="474041"/>
            <a:ext cx="5479614" cy="694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Krona One"/>
              <a:buNone/>
              <a:defRPr sz="4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9pPr>
          </a:lstStyle>
          <a:p>
            <a:pPr algn="ctr"/>
            <a:r>
              <a:rPr lang="fr-MA" noProof="0" dirty="0">
                <a:solidFill>
                  <a:schemeClr val="accent1"/>
                </a:solidFill>
              </a:rPr>
              <a:t>Perspectives</a:t>
            </a:r>
          </a:p>
        </p:txBody>
      </p:sp>
      <p:sp>
        <p:nvSpPr>
          <p:cNvPr id="2" name="Shape 1">
            <a:extLst>
              <a:ext uri="{FF2B5EF4-FFF2-40B4-BE49-F238E27FC236}">
                <a16:creationId xmlns:a16="http://schemas.microsoft.com/office/drawing/2014/main" id="{A219E85E-C918-7BF9-0996-3B7FA7B42843}"/>
              </a:ext>
            </a:extLst>
          </p:cNvPr>
          <p:cNvSpPr/>
          <p:nvPr/>
        </p:nvSpPr>
        <p:spPr>
          <a:xfrm>
            <a:off x="92512" y="1676291"/>
            <a:ext cx="2850631" cy="148602"/>
          </a:xfrm>
          <a:prstGeom prst="roundRect">
            <a:avLst>
              <a:gd name="adj" fmla="val 150060"/>
            </a:avLst>
          </a:prstGeom>
          <a:solidFill>
            <a:srgbClr val="D4E9F7"/>
          </a:solidFill>
          <a:ln w="7620">
            <a:solidFill>
              <a:srgbClr val="BACFDD"/>
            </a:solidFill>
            <a:prstDash val="solid"/>
          </a:ln>
        </p:spPr>
        <p:txBody>
          <a:bodyPr/>
          <a:lstStyle/>
          <a:p>
            <a:endParaRPr lang="fr-MA"/>
          </a:p>
        </p:txBody>
      </p:sp>
      <p:sp>
        <p:nvSpPr>
          <p:cNvPr id="3" name="Text 2">
            <a:extLst>
              <a:ext uri="{FF2B5EF4-FFF2-40B4-BE49-F238E27FC236}">
                <a16:creationId xmlns:a16="http://schemas.microsoft.com/office/drawing/2014/main" id="{73590075-B0F8-C858-E1D4-C16961668352}"/>
              </a:ext>
            </a:extLst>
          </p:cNvPr>
          <p:cNvSpPr/>
          <p:nvPr/>
        </p:nvSpPr>
        <p:spPr>
          <a:xfrm>
            <a:off x="97294" y="1890604"/>
            <a:ext cx="2845849" cy="293138"/>
          </a:xfrm>
          <a:prstGeom prst="rect">
            <a:avLst/>
          </a:prstGeom>
          <a:noFill/>
          <a:ln/>
        </p:spPr>
        <p:txBody>
          <a:bodyPr wrap="none" lIns="0" tIns="0" rIns="0" bIns="0" rtlCol="0" anchor="t"/>
          <a:lstStyle/>
          <a:p>
            <a:pPr marL="0" indent="0" algn="l">
              <a:lnSpc>
                <a:spcPts val="2800"/>
              </a:lnSpc>
              <a:buNone/>
            </a:pPr>
            <a:r>
              <a:rPr lang="en-US" sz="1900" b="1" dirty="0">
                <a:solidFill>
                  <a:srgbClr val="384653"/>
                </a:solidFill>
                <a:latin typeface="Barlow Bold" pitchFamily="34" charset="0"/>
                <a:ea typeface="Barlow Bold" pitchFamily="34" charset="-122"/>
                <a:cs typeface="Barlow Bold" pitchFamily="34" charset="-120"/>
              </a:rPr>
              <a:t>Améliorations techniques</a:t>
            </a:r>
            <a:endParaRPr lang="en-US" sz="1900" dirty="0"/>
          </a:p>
        </p:txBody>
      </p:sp>
      <p:sp>
        <p:nvSpPr>
          <p:cNvPr id="4" name="Text 3">
            <a:extLst>
              <a:ext uri="{FF2B5EF4-FFF2-40B4-BE49-F238E27FC236}">
                <a16:creationId xmlns:a16="http://schemas.microsoft.com/office/drawing/2014/main" id="{4E04C0D0-0F1C-74AC-D9B7-71786C19102F}"/>
              </a:ext>
            </a:extLst>
          </p:cNvPr>
          <p:cNvSpPr/>
          <p:nvPr/>
        </p:nvSpPr>
        <p:spPr>
          <a:xfrm>
            <a:off x="92513" y="2295315"/>
            <a:ext cx="2845850" cy="1733550"/>
          </a:xfrm>
          <a:prstGeom prst="rect">
            <a:avLst/>
          </a:prstGeom>
          <a:noFill/>
          <a:ln/>
        </p:spPr>
        <p:txBody>
          <a:bodyPr wrap="square" lIns="0" tIns="0" rIns="0" bIns="0" rtlCol="0" anchor="t"/>
          <a:lstStyle/>
          <a:p>
            <a:pPr marL="0" indent="0" algn="l">
              <a:lnSpc>
                <a:spcPts val="2700"/>
              </a:lnSpc>
              <a:buNone/>
            </a:pPr>
            <a:r>
              <a:rPr lang="en-US" sz="1200" dirty="0">
                <a:solidFill>
                  <a:srgbClr val="384653"/>
                </a:solidFill>
                <a:latin typeface="+mj-lt"/>
                <a:ea typeface="Montserrat" pitchFamily="34" charset="-122"/>
                <a:cs typeface="Montserrat" pitchFamily="34" charset="-120"/>
              </a:rPr>
              <a:t>Intégration de modèles de language plus avancés, techniques d'augmentation de données, et optimisation des performances computationnelles pour démocratiser l'accès à la technologie</a:t>
            </a:r>
            <a:endParaRPr lang="en-US" sz="1200" dirty="0">
              <a:latin typeface="+mj-lt"/>
            </a:endParaRPr>
          </a:p>
        </p:txBody>
      </p:sp>
      <p:sp>
        <p:nvSpPr>
          <p:cNvPr id="11" name="Shape 4">
            <a:extLst>
              <a:ext uri="{FF2B5EF4-FFF2-40B4-BE49-F238E27FC236}">
                <a16:creationId xmlns:a16="http://schemas.microsoft.com/office/drawing/2014/main" id="{6E964D5D-D0E0-FF40-E91A-920A49CCD7D9}"/>
              </a:ext>
            </a:extLst>
          </p:cNvPr>
          <p:cNvSpPr/>
          <p:nvPr/>
        </p:nvSpPr>
        <p:spPr>
          <a:xfrm>
            <a:off x="3159890" y="1455421"/>
            <a:ext cx="2850713" cy="148602"/>
          </a:xfrm>
          <a:prstGeom prst="roundRect">
            <a:avLst>
              <a:gd name="adj" fmla="val 150060"/>
            </a:avLst>
          </a:prstGeom>
          <a:solidFill>
            <a:srgbClr val="D4E9F7"/>
          </a:solidFill>
          <a:ln w="7620">
            <a:solidFill>
              <a:srgbClr val="BACFDD"/>
            </a:solidFill>
            <a:prstDash val="solid"/>
          </a:ln>
        </p:spPr>
        <p:txBody>
          <a:bodyPr/>
          <a:lstStyle/>
          <a:p>
            <a:endParaRPr lang="fr-MA"/>
          </a:p>
        </p:txBody>
      </p:sp>
      <p:sp>
        <p:nvSpPr>
          <p:cNvPr id="12" name="Text 5">
            <a:extLst>
              <a:ext uri="{FF2B5EF4-FFF2-40B4-BE49-F238E27FC236}">
                <a16:creationId xmlns:a16="http://schemas.microsoft.com/office/drawing/2014/main" id="{CD72CEBF-34D5-32F4-20AA-99271BBC7EF6}"/>
              </a:ext>
            </a:extLst>
          </p:cNvPr>
          <p:cNvSpPr/>
          <p:nvPr/>
        </p:nvSpPr>
        <p:spPr>
          <a:xfrm>
            <a:off x="3157121" y="1680939"/>
            <a:ext cx="2845849" cy="293138"/>
          </a:xfrm>
          <a:prstGeom prst="rect">
            <a:avLst/>
          </a:prstGeom>
          <a:noFill/>
          <a:ln/>
        </p:spPr>
        <p:txBody>
          <a:bodyPr wrap="none" lIns="0" tIns="0" rIns="0" bIns="0" rtlCol="0" anchor="t"/>
          <a:lstStyle/>
          <a:p>
            <a:pPr marL="0" indent="0" algn="l">
              <a:lnSpc>
                <a:spcPts val="2800"/>
              </a:lnSpc>
              <a:buNone/>
            </a:pPr>
            <a:r>
              <a:rPr lang="en-US" sz="1900" b="1" dirty="0">
                <a:solidFill>
                  <a:srgbClr val="384653"/>
                </a:solidFill>
                <a:latin typeface="Barlow Bold" pitchFamily="34" charset="0"/>
                <a:ea typeface="Barlow Bold" pitchFamily="34" charset="-122"/>
                <a:cs typeface="Barlow Bold" pitchFamily="34" charset="-120"/>
              </a:rPr>
              <a:t>Extensions fonctionnelles</a:t>
            </a:r>
            <a:endParaRPr lang="en-US" sz="1900" dirty="0"/>
          </a:p>
        </p:txBody>
      </p:sp>
      <p:sp>
        <p:nvSpPr>
          <p:cNvPr id="13" name="Text 6">
            <a:extLst>
              <a:ext uri="{FF2B5EF4-FFF2-40B4-BE49-F238E27FC236}">
                <a16:creationId xmlns:a16="http://schemas.microsoft.com/office/drawing/2014/main" id="{A5E9100B-F2D7-DA7A-8AAF-6EFA0D4871C1}"/>
              </a:ext>
            </a:extLst>
          </p:cNvPr>
          <p:cNvSpPr/>
          <p:nvPr/>
        </p:nvSpPr>
        <p:spPr>
          <a:xfrm>
            <a:off x="3157121" y="2050993"/>
            <a:ext cx="2954312" cy="1733550"/>
          </a:xfrm>
          <a:prstGeom prst="rect">
            <a:avLst/>
          </a:prstGeom>
          <a:noFill/>
          <a:ln/>
        </p:spPr>
        <p:txBody>
          <a:bodyPr wrap="square" lIns="0" tIns="0" rIns="0" bIns="0" rtlCol="0" anchor="t"/>
          <a:lstStyle/>
          <a:p>
            <a:pPr marL="0" indent="0" algn="l">
              <a:lnSpc>
                <a:spcPts val="2700"/>
              </a:lnSpc>
              <a:buNone/>
            </a:pPr>
            <a:r>
              <a:rPr lang="en-US" sz="1600" dirty="0">
                <a:solidFill>
                  <a:srgbClr val="384653"/>
                </a:solidFill>
                <a:latin typeface="+mj-lt"/>
                <a:ea typeface="Montserrat" pitchFamily="34" charset="-122"/>
                <a:cs typeface="Montserrat" pitchFamily="34" charset="-120"/>
              </a:rPr>
              <a:t>Développement d'une interface graphique unifiée, ajout de fonctionnalités d'édition et de post-traitement, intégration avec des plateformes de présentation</a:t>
            </a:r>
            <a:endParaRPr lang="en-US" sz="1600" dirty="0">
              <a:latin typeface="+mj-lt"/>
            </a:endParaRPr>
          </a:p>
        </p:txBody>
      </p:sp>
      <p:sp>
        <p:nvSpPr>
          <p:cNvPr id="14" name="Shape 7">
            <a:extLst>
              <a:ext uri="{FF2B5EF4-FFF2-40B4-BE49-F238E27FC236}">
                <a16:creationId xmlns:a16="http://schemas.microsoft.com/office/drawing/2014/main" id="{72FD1F6F-54D7-AF15-AADA-AC1BB7AE9E32}"/>
              </a:ext>
            </a:extLst>
          </p:cNvPr>
          <p:cNvSpPr/>
          <p:nvPr/>
        </p:nvSpPr>
        <p:spPr>
          <a:xfrm>
            <a:off x="6204237" y="1234672"/>
            <a:ext cx="2850713" cy="148602"/>
          </a:xfrm>
          <a:prstGeom prst="roundRect">
            <a:avLst>
              <a:gd name="adj" fmla="val 150060"/>
            </a:avLst>
          </a:prstGeom>
          <a:solidFill>
            <a:srgbClr val="D4E9F7"/>
          </a:solidFill>
          <a:ln w="7620">
            <a:solidFill>
              <a:srgbClr val="BACFDD"/>
            </a:solidFill>
            <a:prstDash val="solid"/>
          </a:ln>
        </p:spPr>
        <p:txBody>
          <a:bodyPr/>
          <a:lstStyle/>
          <a:p>
            <a:endParaRPr lang="fr-MA"/>
          </a:p>
        </p:txBody>
      </p:sp>
      <p:sp>
        <p:nvSpPr>
          <p:cNvPr id="15" name="Text 8">
            <a:extLst>
              <a:ext uri="{FF2B5EF4-FFF2-40B4-BE49-F238E27FC236}">
                <a16:creationId xmlns:a16="http://schemas.microsoft.com/office/drawing/2014/main" id="{7697821B-F3F5-8596-FF13-35B227E232E9}"/>
              </a:ext>
            </a:extLst>
          </p:cNvPr>
          <p:cNvSpPr/>
          <p:nvPr/>
        </p:nvSpPr>
        <p:spPr>
          <a:xfrm>
            <a:off x="6200776" y="1414091"/>
            <a:ext cx="2758030" cy="410802"/>
          </a:xfrm>
          <a:prstGeom prst="rect">
            <a:avLst/>
          </a:prstGeom>
          <a:noFill/>
          <a:ln/>
        </p:spPr>
        <p:txBody>
          <a:bodyPr wrap="none" lIns="0" tIns="0" rIns="0" bIns="0" rtlCol="0" anchor="t"/>
          <a:lstStyle/>
          <a:p>
            <a:pPr marL="0" indent="0" algn="l">
              <a:lnSpc>
                <a:spcPts val="2800"/>
              </a:lnSpc>
              <a:buNone/>
            </a:pPr>
            <a:r>
              <a:rPr lang="en-US" sz="1900" b="1" dirty="0">
                <a:solidFill>
                  <a:srgbClr val="384653"/>
                </a:solidFill>
                <a:latin typeface="Barlow Bold" pitchFamily="34" charset="0"/>
                <a:ea typeface="Barlow Bold" pitchFamily="34" charset="-122"/>
                <a:cs typeface="Barlow Bold" pitchFamily="34" charset="-120"/>
              </a:rPr>
              <a:t>Impact </a:t>
            </a:r>
            <a:r>
              <a:rPr lang="en-US" sz="1900" b="1" dirty="0" err="1">
                <a:solidFill>
                  <a:srgbClr val="384653"/>
                </a:solidFill>
                <a:latin typeface="Barlow Bold" pitchFamily="34" charset="0"/>
                <a:ea typeface="Barlow Bold" pitchFamily="34" charset="-122"/>
                <a:cs typeface="Barlow Bold" pitchFamily="34" charset="-120"/>
              </a:rPr>
              <a:t>sociétal</a:t>
            </a:r>
            <a:endParaRPr lang="en-US" sz="1900" dirty="0"/>
          </a:p>
        </p:txBody>
      </p:sp>
      <p:sp>
        <p:nvSpPr>
          <p:cNvPr id="16" name="Text 9">
            <a:extLst>
              <a:ext uri="{FF2B5EF4-FFF2-40B4-BE49-F238E27FC236}">
                <a16:creationId xmlns:a16="http://schemas.microsoft.com/office/drawing/2014/main" id="{ED0265B0-8E91-BB82-C930-A72E3AA51C10}"/>
              </a:ext>
            </a:extLst>
          </p:cNvPr>
          <p:cNvSpPr/>
          <p:nvPr/>
        </p:nvSpPr>
        <p:spPr>
          <a:xfrm>
            <a:off x="6216948" y="1750592"/>
            <a:ext cx="2845849" cy="2080260"/>
          </a:xfrm>
          <a:prstGeom prst="rect">
            <a:avLst/>
          </a:prstGeom>
          <a:noFill/>
          <a:ln/>
        </p:spPr>
        <p:txBody>
          <a:bodyPr wrap="square" lIns="0" tIns="0" rIns="0" bIns="0" rtlCol="0" anchor="t"/>
          <a:lstStyle/>
          <a:p>
            <a:pPr marL="0" indent="0" algn="l">
              <a:lnSpc>
                <a:spcPts val="2700"/>
              </a:lnSpc>
              <a:buNone/>
            </a:pPr>
            <a:r>
              <a:rPr lang="en-US" dirty="0">
                <a:solidFill>
                  <a:srgbClr val="384653"/>
                </a:solidFill>
                <a:latin typeface="+mj-lt"/>
                <a:ea typeface="Montserrat" pitchFamily="34" charset="-122"/>
                <a:cs typeface="Montserrat" pitchFamily="34" charset="-120"/>
              </a:rPr>
              <a:t>Applications dans l'éducation, l'accessibilité pour les personnes ayant perdu leur voix, et les applications créatives. Nécessité d'une approche responsable avec considérations éthiques</a:t>
            </a:r>
            <a:endParaRPr lang="en-US" dirty="0">
              <a:latin typeface="+mj-lt"/>
            </a:endParaRPr>
          </a:p>
        </p:txBody>
      </p:sp>
    </p:spTree>
    <p:extLst>
      <p:ext uri="{BB962C8B-B14F-4D97-AF65-F5344CB8AC3E}">
        <p14:creationId xmlns:p14="http://schemas.microsoft.com/office/powerpoint/2010/main" val="15073630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D49A1DAC-E061-265D-D0AA-987BC4373C3A}"/>
            </a:ext>
          </a:extLst>
        </p:cNvPr>
        <p:cNvGrpSpPr/>
        <p:nvPr/>
      </p:nvGrpSpPr>
      <p:grpSpPr>
        <a:xfrm>
          <a:off x="0" y="0"/>
          <a:ext cx="0" cy="0"/>
          <a:chOff x="0" y="0"/>
          <a:chExt cx="0" cy="0"/>
        </a:xfrm>
      </p:grpSpPr>
      <p:sp>
        <p:nvSpPr>
          <p:cNvPr id="764" name="Google Shape;764;p40">
            <a:extLst>
              <a:ext uri="{FF2B5EF4-FFF2-40B4-BE49-F238E27FC236}">
                <a16:creationId xmlns:a16="http://schemas.microsoft.com/office/drawing/2014/main" id="{FBFFF4F5-2491-A0AB-FC99-5BB4631192B3}"/>
              </a:ext>
            </a:extLst>
          </p:cNvPr>
          <p:cNvSpPr txBox="1">
            <a:spLocks noGrp="1"/>
          </p:cNvSpPr>
          <p:nvPr>
            <p:ph type="subTitle" idx="1"/>
          </p:nvPr>
        </p:nvSpPr>
        <p:spPr>
          <a:xfrm>
            <a:off x="3464313" y="1560613"/>
            <a:ext cx="5553341" cy="182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noProof="0" dirty="0"/>
              <a:t>Le modèle mis en place démontre une forte capacité à reproduire l’identité vocale à partir d’un nombre limité d’extraits audio. Grâce à son architecture modulaire, chaque composant peut être optimisé indépendamment, ce qui le rend robuste et adaptable. Cette approche ouvre des perspectives pour des applications dans le clonage vocal, les assistants vocaux personnalisés ou encore la narration automatique.</a:t>
            </a:r>
            <a:endParaRPr lang="fr-MA" noProof="0" dirty="0"/>
          </a:p>
        </p:txBody>
      </p:sp>
      <p:pic>
        <p:nvPicPr>
          <p:cNvPr id="2" name="Google Shape;2826;p64">
            <a:extLst>
              <a:ext uri="{FF2B5EF4-FFF2-40B4-BE49-F238E27FC236}">
                <a16:creationId xmlns:a16="http://schemas.microsoft.com/office/drawing/2014/main" id="{2B343ACF-6387-A1E7-CF3B-2388FDDDA2D9}"/>
              </a:ext>
            </a:extLst>
          </p:cNvPr>
          <p:cNvPicPr preferRelativeResize="0"/>
          <p:nvPr/>
        </p:nvPicPr>
        <p:blipFill rotWithShape="1">
          <a:blip r:embed="rId3">
            <a:alphaModFix/>
          </a:blip>
          <a:srcRect l="36450" t="3388" r="14144" b="9511"/>
          <a:stretch/>
        </p:blipFill>
        <p:spPr>
          <a:xfrm flipH="1">
            <a:off x="495405" y="874200"/>
            <a:ext cx="2887200" cy="3395100"/>
          </a:xfrm>
          <a:prstGeom prst="roundRect">
            <a:avLst>
              <a:gd name="adj" fmla="val 0"/>
            </a:avLst>
          </a:prstGeom>
          <a:noFill/>
          <a:ln>
            <a:noFill/>
          </a:ln>
        </p:spPr>
      </p:pic>
      <p:sp>
        <p:nvSpPr>
          <p:cNvPr id="4" name="Google Shape;2824;p64">
            <a:extLst>
              <a:ext uri="{FF2B5EF4-FFF2-40B4-BE49-F238E27FC236}">
                <a16:creationId xmlns:a16="http://schemas.microsoft.com/office/drawing/2014/main" id="{7BB267A3-7953-4E79-B34E-BEAA088BC4AD}"/>
              </a:ext>
            </a:extLst>
          </p:cNvPr>
          <p:cNvSpPr txBox="1">
            <a:spLocks noGrp="1"/>
          </p:cNvSpPr>
          <p:nvPr>
            <p:ph type="title"/>
          </p:nvPr>
        </p:nvSpPr>
        <p:spPr>
          <a:xfrm>
            <a:off x="3642800" y="652494"/>
            <a:ext cx="5501200" cy="7868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noProof="0" dirty="0">
                <a:solidFill>
                  <a:schemeClr val="accent1"/>
                </a:solidFill>
              </a:rPr>
              <a:t>Conclusion</a:t>
            </a:r>
          </a:p>
        </p:txBody>
      </p:sp>
    </p:spTree>
    <p:extLst>
      <p:ext uri="{BB962C8B-B14F-4D97-AF65-F5344CB8AC3E}">
        <p14:creationId xmlns:p14="http://schemas.microsoft.com/office/powerpoint/2010/main" val="8235562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9"/>
          <p:cNvSpPr/>
          <p:nvPr/>
        </p:nvSpPr>
        <p:spPr>
          <a:xfrm>
            <a:off x="1298225" y="1451963"/>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42" name="Google Shape;742;p39"/>
          <p:cNvSpPr/>
          <p:nvPr/>
        </p:nvSpPr>
        <p:spPr>
          <a:xfrm>
            <a:off x="4189479" y="1451963"/>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43" name="Google Shape;743;p39"/>
          <p:cNvSpPr/>
          <p:nvPr/>
        </p:nvSpPr>
        <p:spPr>
          <a:xfrm>
            <a:off x="1298225" y="3128750"/>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44" name="Google Shape;744;p39"/>
          <p:cNvSpPr/>
          <p:nvPr/>
        </p:nvSpPr>
        <p:spPr>
          <a:xfrm>
            <a:off x="4189479" y="3128750"/>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745" name="Google Shape;745;p3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noProof="0" dirty="0"/>
              <a:t>PLAN</a:t>
            </a:r>
            <a:endParaRPr lang="fr-MA" noProof="0" dirty="0">
              <a:solidFill>
                <a:schemeClr val="dk2"/>
              </a:solidFill>
            </a:endParaRPr>
          </a:p>
        </p:txBody>
      </p:sp>
      <p:sp>
        <p:nvSpPr>
          <p:cNvPr id="746" name="Google Shape;746;p39"/>
          <p:cNvSpPr txBox="1">
            <a:spLocks noGrp="1"/>
          </p:cNvSpPr>
          <p:nvPr>
            <p:ph type="title" idx="2"/>
          </p:nvPr>
        </p:nvSpPr>
        <p:spPr>
          <a:xfrm>
            <a:off x="0" y="1926150"/>
            <a:ext cx="34809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Introduction</a:t>
            </a:r>
          </a:p>
        </p:txBody>
      </p:sp>
      <p:sp>
        <p:nvSpPr>
          <p:cNvPr id="748" name="Google Shape;748;p39"/>
          <p:cNvSpPr txBox="1">
            <a:spLocks noGrp="1"/>
          </p:cNvSpPr>
          <p:nvPr>
            <p:ph type="title" idx="3"/>
          </p:nvPr>
        </p:nvSpPr>
        <p:spPr>
          <a:xfrm>
            <a:off x="2891229" y="1926150"/>
            <a:ext cx="3480900" cy="6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Problématique</a:t>
            </a:r>
            <a:br>
              <a:rPr lang="fr-MA" noProof="0" dirty="0"/>
            </a:br>
            <a:r>
              <a:rPr lang="fr-MA" noProof="0" dirty="0"/>
              <a:t>et Solution </a:t>
            </a:r>
          </a:p>
        </p:txBody>
      </p:sp>
      <p:sp>
        <p:nvSpPr>
          <p:cNvPr id="750" name="Google Shape;750;p39"/>
          <p:cNvSpPr txBox="1">
            <a:spLocks noGrp="1"/>
          </p:cNvSpPr>
          <p:nvPr>
            <p:ph type="title" idx="5"/>
          </p:nvPr>
        </p:nvSpPr>
        <p:spPr>
          <a:xfrm>
            <a:off x="0" y="3623625"/>
            <a:ext cx="3480900" cy="6456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fr-MA" noProof="0" dirty="0"/>
              <a:t>Technologies</a:t>
            </a:r>
            <a:br>
              <a:rPr lang="fr-MA" noProof="0" dirty="0"/>
            </a:br>
            <a:r>
              <a:rPr lang="fr-MA" noProof="0" dirty="0"/>
              <a:t>et Résultats</a:t>
            </a:r>
          </a:p>
        </p:txBody>
      </p:sp>
      <p:sp>
        <p:nvSpPr>
          <p:cNvPr id="752" name="Google Shape;752;p39"/>
          <p:cNvSpPr txBox="1">
            <a:spLocks noGrp="1"/>
          </p:cNvSpPr>
          <p:nvPr>
            <p:ph type="title" idx="7"/>
          </p:nvPr>
        </p:nvSpPr>
        <p:spPr>
          <a:xfrm>
            <a:off x="2891229" y="3623625"/>
            <a:ext cx="3480900" cy="6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Limitations</a:t>
            </a:r>
            <a:br>
              <a:rPr lang="fr-MA" noProof="0" dirty="0"/>
            </a:br>
            <a:r>
              <a:rPr lang="fr-MA" noProof="0" dirty="0"/>
              <a:t>et Défis</a:t>
            </a:r>
          </a:p>
        </p:txBody>
      </p:sp>
      <p:sp>
        <p:nvSpPr>
          <p:cNvPr id="754" name="Google Shape;754;p39"/>
          <p:cNvSpPr txBox="1">
            <a:spLocks noGrp="1"/>
          </p:cNvSpPr>
          <p:nvPr>
            <p:ph type="title" idx="9"/>
          </p:nvPr>
        </p:nvSpPr>
        <p:spPr>
          <a:xfrm>
            <a:off x="1298225" y="1451963"/>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01</a:t>
            </a:r>
          </a:p>
        </p:txBody>
      </p:sp>
      <p:sp>
        <p:nvSpPr>
          <p:cNvPr id="755" name="Google Shape;755;p39"/>
          <p:cNvSpPr txBox="1">
            <a:spLocks noGrp="1"/>
          </p:cNvSpPr>
          <p:nvPr>
            <p:ph type="title" idx="13"/>
          </p:nvPr>
        </p:nvSpPr>
        <p:spPr>
          <a:xfrm>
            <a:off x="4189479" y="1451963"/>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02</a:t>
            </a:r>
          </a:p>
        </p:txBody>
      </p:sp>
      <p:sp>
        <p:nvSpPr>
          <p:cNvPr id="756" name="Google Shape;756;p39"/>
          <p:cNvSpPr txBox="1">
            <a:spLocks noGrp="1"/>
          </p:cNvSpPr>
          <p:nvPr>
            <p:ph type="title" idx="14"/>
          </p:nvPr>
        </p:nvSpPr>
        <p:spPr>
          <a:xfrm>
            <a:off x="1298273" y="3153761"/>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04</a:t>
            </a:r>
          </a:p>
        </p:txBody>
      </p:sp>
      <p:sp>
        <p:nvSpPr>
          <p:cNvPr id="757" name="Google Shape;757;p39"/>
          <p:cNvSpPr txBox="1">
            <a:spLocks noGrp="1"/>
          </p:cNvSpPr>
          <p:nvPr>
            <p:ph type="title" idx="15"/>
          </p:nvPr>
        </p:nvSpPr>
        <p:spPr>
          <a:xfrm>
            <a:off x="4189479" y="3153761"/>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05</a:t>
            </a:r>
          </a:p>
        </p:txBody>
      </p:sp>
      <p:sp>
        <p:nvSpPr>
          <p:cNvPr id="758" name="Google Shape;758;p39"/>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MA" sz="1200" noProof="0" dirty="0">
                <a:solidFill>
                  <a:srgbClr val="FEFEFE"/>
                </a:solidFill>
                <a:latin typeface="Krona One"/>
                <a:ea typeface="Krona One"/>
                <a:cs typeface="Krona One"/>
                <a:sym typeface="Krona One"/>
              </a:rPr>
              <a:t>Album </a:t>
            </a:r>
            <a:r>
              <a:rPr lang="fr-MA" sz="1200" noProof="0" dirty="0" err="1">
                <a:solidFill>
                  <a:srgbClr val="FEFEFE"/>
                </a:solidFill>
                <a:latin typeface="Krona One"/>
                <a:ea typeface="Krona One"/>
                <a:cs typeface="Krona One"/>
                <a:sym typeface="Krona One"/>
              </a:rPr>
              <a:t>list</a:t>
            </a:r>
            <a:endParaRPr lang="fr-MA" sz="1200" noProof="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lang="fr-MA" sz="1200" noProof="0" dirty="0">
              <a:solidFill>
                <a:schemeClr val="dk1"/>
              </a:solidFill>
              <a:latin typeface="Krona One"/>
              <a:ea typeface="Krona One"/>
              <a:cs typeface="Krona One"/>
              <a:sym typeface="Krona One"/>
            </a:endParaRPr>
          </a:p>
        </p:txBody>
      </p:sp>
      <p:sp>
        <p:nvSpPr>
          <p:cNvPr id="10" name="Google Shape;742;p39">
            <a:extLst>
              <a:ext uri="{FF2B5EF4-FFF2-40B4-BE49-F238E27FC236}">
                <a16:creationId xmlns:a16="http://schemas.microsoft.com/office/drawing/2014/main" id="{5D34A767-8C25-C21D-6710-2866B2C2575C}"/>
              </a:ext>
            </a:extLst>
          </p:cNvPr>
          <p:cNvSpPr/>
          <p:nvPr/>
        </p:nvSpPr>
        <p:spPr>
          <a:xfrm>
            <a:off x="7080708" y="1451963"/>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11" name="Google Shape;744;p39">
            <a:extLst>
              <a:ext uri="{FF2B5EF4-FFF2-40B4-BE49-F238E27FC236}">
                <a16:creationId xmlns:a16="http://schemas.microsoft.com/office/drawing/2014/main" id="{17657520-7569-125B-797D-7AFF3D0B48E1}"/>
              </a:ext>
            </a:extLst>
          </p:cNvPr>
          <p:cNvSpPr/>
          <p:nvPr/>
        </p:nvSpPr>
        <p:spPr>
          <a:xfrm>
            <a:off x="7080708" y="3128750"/>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12" name="Google Shape;748;p39">
            <a:extLst>
              <a:ext uri="{FF2B5EF4-FFF2-40B4-BE49-F238E27FC236}">
                <a16:creationId xmlns:a16="http://schemas.microsoft.com/office/drawing/2014/main" id="{2281FC5F-E285-CD3A-CAF7-1053ACAE490E}"/>
              </a:ext>
            </a:extLst>
          </p:cNvPr>
          <p:cNvSpPr txBox="1">
            <a:spLocks/>
          </p:cNvSpPr>
          <p:nvPr/>
        </p:nvSpPr>
        <p:spPr>
          <a:xfrm>
            <a:off x="5782458" y="1926150"/>
            <a:ext cx="3480900" cy="64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rona One"/>
              <a:buNone/>
              <a:defRPr sz="18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9pPr>
          </a:lstStyle>
          <a:p>
            <a:r>
              <a:rPr lang="fr-MA" noProof="0" dirty="0"/>
              <a:t>Modèles</a:t>
            </a:r>
          </a:p>
          <a:p>
            <a:r>
              <a:rPr lang="fr-MA" noProof="0" dirty="0"/>
              <a:t>et </a:t>
            </a:r>
            <a:r>
              <a:rPr lang="fr-MA" noProof="0" dirty="0" err="1"/>
              <a:t>Dataset</a:t>
            </a:r>
            <a:endParaRPr lang="fr-MA" noProof="0" dirty="0"/>
          </a:p>
        </p:txBody>
      </p:sp>
      <p:sp>
        <p:nvSpPr>
          <p:cNvPr id="13" name="Google Shape;752;p39">
            <a:extLst>
              <a:ext uri="{FF2B5EF4-FFF2-40B4-BE49-F238E27FC236}">
                <a16:creationId xmlns:a16="http://schemas.microsoft.com/office/drawing/2014/main" id="{0DE21329-E7F3-85C2-6FC9-A0B18A1F7B55}"/>
              </a:ext>
            </a:extLst>
          </p:cNvPr>
          <p:cNvSpPr txBox="1">
            <a:spLocks/>
          </p:cNvSpPr>
          <p:nvPr/>
        </p:nvSpPr>
        <p:spPr>
          <a:xfrm>
            <a:off x="6236595" y="3690515"/>
            <a:ext cx="2572626" cy="43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rona One"/>
              <a:buNone/>
              <a:defRPr sz="1800" b="0"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2500"/>
              <a:buFont typeface="Krona One"/>
              <a:buNone/>
              <a:defRPr sz="2500" b="0" i="0" u="none" strike="noStrike" cap="none">
                <a:solidFill>
                  <a:schemeClr val="dk1"/>
                </a:solidFill>
                <a:latin typeface="Krona One"/>
                <a:ea typeface="Krona One"/>
                <a:cs typeface="Krona One"/>
                <a:sym typeface="Krona One"/>
              </a:defRPr>
            </a:lvl9pPr>
          </a:lstStyle>
          <a:p>
            <a:r>
              <a:rPr lang="fr-MA" noProof="0" dirty="0"/>
              <a:t>Perspectives </a:t>
            </a:r>
          </a:p>
          <a:p>
            <a:r>
              <a:rPr lang="fr-MA" noProof="0" dirty="0"/>
              <a:t>et Conclusion</a:t>
            </a:r>
          </a:p>
        </p:txBody>
      </p:sp>
      <p:sp>
        <p:nvSpPr>
          <p:cNvPr id="14" name="Google Shape;755;p39">
            <a:extLst>
              <a:ext uri="{FF2B5EF4-FFF2-40B4-BE49-F238E27FC236}">
                <a16:creationId xmlns:a16="http://schemas.microsoft.com/office/drawing/2014/main" id="{3E0560A9-3933-4B5A-3D42-A3DE7440BAA1}"/>
              </a:ext>
            </a:extLst>
          </p:cNvPr>
          <p:cNvSpPr txBox="1">
            <a:spLocks/>
          </p:cNvSpPr>
          <p:nvPr/>
        </p:nvSpPr>
        <p:spPr>
          <a:xfrm>
            <a:off x="7080708" y="1451963"/>
            <a:ext cx="884400" cy="43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9pPr>
          </a:lstStyle>
          <a:p>
            <a:r>
              <a:rPr lang="fr-MA" noProof="0" dirty="0"/>
              <a:t>03</a:t>
            </a:r>
          </a:p>
        </p:txBody>
      </p:sp>
      <p:sp>
        <p:nvSpPr>
          <p:cNvPr id="15" name="Google Shape;757;p39">
            <a:extLst>
              <a:ext uri="{FF2B5EF4-FFF2-40B4-BE49-F238E27FC236}">
                <a16:creationId xmlns:a16="http://schemas.microsoft.com/office/drawing/2014/main" id="{1EB220A9-99CA-FFAB-AF1E-26DC1211DB81}"/>
              </a:ext>
            </a:extLst>
          </p:cNvPr>
          <p:cNvSpPr txBox="1">
            <a:spLocks/>
          </p:cNvSpPr>
          <p:nvPr/>
        </p:nvSpPr>
        <p:spPr>
          <a:xfrm>
            <a:off x="7080708" y="3153761"/>
            <a:ext cx="884400" cy="43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500"/>
              <a:buFont typeface="Krona One"/>
              <a:buNone/>
              <a:defRPr sz="3500" b="0" i="0" u="none" strike="noStrike" cap="none">
                <a:solidFill>
                  <a:schemeClr val="dk1"/>
                </a:solidFill>
                <a:latin typeface="Krona One"/>
                <a:ea typeface="Krona One"/>
                <a:cs typeface="Krona One"/>
                <a:sym typeface="Krona One"/>
              </a:defRPr>
            </a:lvl9pPr>
          </a:lstStyle>
          <a:p>
            <a:r>
              <a:rPr lang="fr-MA" noProof="0" dirty="0"/>
              <a:t>06</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1">
          <a:extLst>
            <a:ext uri="{FF2B5EF4-FFF2-40B4-BE49-F238E27FC236}">
              <a16:creationId xmlns:a16="http://schemas.microsoft.com/office/drawing/2014/main" id="{45968BC0-FB2E-B527-E151-ED1C41542F63}"/>
            </a:ext>
          </a:extLst>
        </p:cNvPr>
        <p:cNvGrpSpPr/>
        <p:nvPr/>
      </p:nvGrpSpPr>
      <p:grpSpPr>
        <a:xfrm>
          <a:off x="0" y="0"/>
          <a:ext cx="0" cy="0"/>
          <a:chOff x="0" y="0"/>
          <a:chExt cx="0" cy="0"/>
        </a:xfrm>
      </p:grpSpPr>
      <p:grpSp>
        <p:nvGrpSpPr>
          <p:cNvPr id="2839" name="Google Shape;2839;p65">
            <a:extLst>
              <a:ext uri="{FF2B5EF4-FFF2-40B4-BE49-F238E27FC236}">
                <a16:creationId xmlns:a16="http://schemas.microsoft.com/office/drawing/2014/main" id="{0CF7A51C-8DA1-B225-AF35-9A19AD27E98B}"/>
              </a:ext>
            </a:extLst>
          </p:cNvPr>
          <p:cNvGrpSpPr/>
          <p:nvPr/>
        </p:nvGrpSpPr>
        <p:grpSpPr>
          <a:xfrm>
            <a:off x="3047932" y="3125452"/>
            <a:ext cx="429285" cy="301836"/>
            <a:chOff x="3476576" y="2633631"/>
            <a:chExt cx="417024" cy="293244"/>
          </a:xfrm>
        </p:grpSpPr>
        <p:sp>
          <p:nvSpPr>
            <p:cNvPr id="2840" name="Google Shape;2840;p65">
              <a:extLst>
                <a:ext uri="{FF2B5EF4-FFF2-40B4-BE49-F238E27FC236}">
                  <a16:creationId xmlns:a16="http://schemas.microsoft.com/office/drawing/2014/main" id="{966453DC-DFC7-182E-1414-508B9FFD7D7B}"/>
                </a:ext>
              </a:extLst>
            </p:cNvPr>
            <p:cNvSpPr/>
            <p:nvPr/>
          </p:nvSpPr>
          <p:spPr>
            <a:xfrm>
              <a:off x="3476576" y="2633631"/>
              <a:ext cx="417024" cy="293244"/>
            </a:xfrm>
            <a:custGeom>
              <a:avLst/>
              <a:gdLst/>
              <a:ahLst/>
              <a:cxnLst/>
              <a:rect l="l" t="t" r="r" b="b"/>
              <a:pathLst>
                <a:path w="19982" h="14051" extrusionOk="0">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841" name="Google Shape;2841;p65">
              <a:extLst>
                <a:ext uri="{FF2B5EF4-FFF2-40B4-BE49-F238E27FC236}">
                  <a16:creationId xmlns:a16="http://schemas.microsoft.com/office/drawing/2014/main" id="{B70A2DD1-EA2B-5E91-2A45-6183176B6867}"/>
                </a:ext>
              </a:extLst>
            </p:cNvPr>
            <p:cNvSpPr/>
            <p:nvPr/>
          </p:nvSpPr>
          <p:spPr>
            <a:xfrm>
              <a:off x="3636206" y="2706945"/>
              <a:ext cx="122194" cy="146633"/>
            </a:xfrm>
            <a:custGeom>
              <a:avLst/>
              <a:gdLst/>
              <a:ahLst/>
              <a:cxnLst/>
              <a:rect l="l" t="t" r="r" b="b"/>
              <a:pathLst>
                <a:path w="5855" h="7026" extrusionOk="0">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grpSp>
      <p:sp>
        <p:nvSpPr>
          <p:cNvPr id="2842" name="Google Shape;2842;p65">
            <a:extLst>
              <a:ext uri="{FF2B5EF4-FFF2-40B4-BE49-F238E27FC236}">
                <a16:creationId xmlns:a16="http://schemas.microsoft.com/office/drawing/2014/main" id="{43748C00-F0C9-15C4-1F81-443A7A9BCA06}"/>
              </a:ext>
            </a:extLst>
          </p:cNvPr>
          <p:cNvSpPr/>
          <p:nvPr/>
        </p:nvSpPr>
        <p:spPr>
          <a:xfrm>
            <a:off x="4823399" y="3125553"/>
            <a:ext cx="370143" cy="301869"/>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843" name="Google Shape;2843;p65">
            <a:extLst>
              <a:ext uri="{FF2B5EF4-FFF2-40B4-BE49-F238E27FC236}">
                <a16:creationId xmlns:a16="http://schemas.microsoft.com/office/drawing/2014/main" id="{0A2E00FB-BF65-0E2D-368B-893147C30676}"/>
              </a:ext>
            </a:extLst>
          </p:cNvPr>
          <p:cNvSpPr/>
          <p:nvPr/>
        </p:nvSpPr>
        <p:spPr>
          <a:xfrm>
            <a:off x="5727994" y="3101011"/>
            <a:ext cx="306669" cy="350730"/>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grpSp>
        <p:nvGrpSpPr>
          <p:cNvPr id="2844" name="Google Shape;2844;p65">
            <a:extLst>
              <a:ext uri="{FF2B5EF4-FFF2-40B4-BE49-F238E27FC236}">
                <a16:creationId xmlns:a16="http://schemas.microsoft.com/office/drawing/2014/main" id="{AC04CA88-9F9F-6B84-309A-B9B4CE85B456}"/>
              </a:ext>
            </a:extLst>
          </p:cNvPr>
          <p:cNvGrpSpPr/>
          <p:nvPr/>
        </p:nvGrpSpPr>
        <p:grpSpPr>
          <a:xfrm>
            <a:off x="3950457" y="3091444"/>
            <a:ext cx="370145" cy="370121"/>
            <a:chOff x="860977" y="2620616"/>
            <a:chExt cx="319311" cy="319290"/>
          </a:xfrm>
        </p:grpSpPr>
        <p:sp>
          <p:nvSpPr>
            <p:cNvPr id="2845" name="Google Shape;2845;p65">
              <a:extLst>
                <a:ext uri="{FF2B5EF4-FFF2-40B4-BE49-F238E27FC236}">
                  <a16:creationId xmlns:a16="http://schemas.microsoft.com/office/drawing/2014/main" id="{3B339ACB-B9EC-AB66-C412-D2B5B7C712A0}"/>
                </a:ext>
              </a:extLst>
            </p:cNvPr>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846" name="Google Shape;2846;p65">
              <a:extLst>
                <a:ext uri="{FF2B5EF4-FFF2-40B4-BE49-F238E27FC236}">
                  <a16:creationId xmlns:a16="http://schemas.microsoft.com/office/drawing/2014/main" id="{3EDA6D6C-C762-04F8-931B-EF69408081D8}"/>
                </a:ext>
              </a:extLst>
            </p:cNvPr>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847" name="Google Shape;2847;p65">
              <a:extLst>
                <a:ext uri="{FF2B5EF4-FFF2-40B4-BE49-F238E27FC236}">
                  <a16:creationId xmlns:a16="http://schemas.microsoft.com/office/drawing/2014/main" id="{3BB8C805-A104-C76B-0ACF-5B41E0CCD8E8}"/>
                </a:ext>
              </a:extLst>
            </p:cNvPr>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grpSp>
      <p:sp>
        <p:nvSpPr>
          <p:cNvPr id="2848" name="Google Shape;2848;p65">
            <a:extLst>
              <a:ext uri="{FF2B5EF4-FFF2-40B4-BE49-F238E27FC236}">
                <a16:creationId xmlns:a16="http://schemas.microsoft.com/office/drawing/2014/main" id="{9251B581-036E-EB9F-BCCB-611BAE7FD033}"/>
              </a:ext>
            </a:extLst>
          </p:cNvPr>
          <p:cNvSpPr txBox="1"/>
          <p:nvPr/>
        </p:nvSpPr>
        <p:spPr>
          <a:xfrm>
            <a:off x="3752400"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MA" sz="1200" noProof="0" dirty="0" err="1">
                <a:solidFill>
                  <a:srgbClr val="FEFEFE"/>
                </a:solidFill>
                <a:latin typeface="Krona One"/>
                <a:ea typeface="Krona One"/>
                <a:cs typeface="Krona One"/>
                <a:sym typeface="Krona One"/>
              </a:rPr>
              <a:t>Now</a:t>
            </a:r>
            <a:r>
              <a:rPr lang="fr-MA" sz="1200" noProof="0" dirty="0">
                <a:solidFill>
                  <a:srgbClr val="FEFEFE"/>
                </a:solidFill>
                <a:latin typeface="Krona One"/>
                <a:ea typeface="Krona One"/>
                <a:cs typeface="Krona One"/>
                <a:sym typeface="Krona One"/>
              </a:rPr>
              <a:t> </a:t>
            </a:r>
            <a:r>
              <a:rPr lang="fr-MA" sz="1200" noProof="0" dirty="0" err="1">
                <a:solidFill>
                  <a:srgbClr val="FEFEFE"/>
                </a:solidFill>
                <a:latin typeface="Krona One"/>
                <a:ea typeface="Krona One"/>
                <a:cs typeface="Krona One"/>
                <a:sym typeface="Krona One"/>
              </a:rPr>
              <a:t>playing</a:t>
            </a:r>
            <a:endParaRPr lang="fr-MA" sz="1200" noProof="0" dirty="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lang="fr-MA" sz="1200" noProof="0" dirty="0">
              <a:solidFill>
                <a:schemeClr val="dk1"/>
              </a:solidFill>
            </a:endParaRPr>
          </a:p>
        </p:txBody>
      </p:sp>
      <p:sp>
        <p:nvSpPr>
          <p:cNvPr id="4" name="Rectangle 3">
            <a:extLst>
              <a:ext uri="{FF2B5EF4-FFF2-40B4-BE49-F238E27FC236}">
                <a16:creationId xmlns:a16="http://schemas.microsoft.com/office/drawing/2014/main" id="{801A46CF-D808-724D-55EE-EE2C781DFB66}"/>
              </a:ext>
            </a:extLst>
          </p:cNvPr>
          <p:cNvSpPr/>
          <p:nvPr/>
        </p:nvSpPr>
        <p:spPr>
          <a:xfrm>
            <a:off x="2575440" y="3670078"/>
            <a:ext cx="3888059" cy="7917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noProof="0" dirty="0"/>
          </a:p>
        </p:txBody>
      </p:sp>
      <p:sp>
        <p:nvSpPr>
          <p:cNvPr id="2832" name="Google Shape;2832;p65">
            <a:extLst>
              <a:ext uri="{FF2B5EF4-FFF2-40B4-BE49-F238E27FC236}">
                <a16:creationId xmlns:a16="http://schemas.microsoft.com/office/drawing/2014/main" id="{A4C9857D-D39B-0581-38C0-F9D5BF5351ED}"/>
              </a:ext>
            </a:extLst>
          </p:cNvPr>
          <p:cNvSpPr txBox="1">
            <a:spLocks noGrp="1"/>
          </p:cNvSpPr>
          <p:nvPr>
            <p:ph type="title"/>
          </p:nvPr>
        </p:nvSpPr>
        <p:spPr>
          <a:xfrm>
            <a:off x="453483" y="1176911"/>
            <a:ext cx="8237034" cy="2789678"/>
          </a:xfrm>
          <a:prstGeom prst="rect">
            <a:avLst/>
          </a:prstGeom>
        </p:spPr>
        <p:txBody>
          <a:bodyPr spcFirstLastPara="1" wrap="square" lIns="91425" tIns="91425" rIns="91425" bIns="91425" anchor="ctr" anchorCtr="1">
            <a:noAutofit/>
          </a:bodyPr>
          <a:lstStyle/>
          <a:p>
            <a:pPr marL="0" lvl="0" indent="0" algn="ctr" rtl="0">
              <a:spcBef>
                <a:spcPts val="0"/>
              </a:spcBef>
              <a:spcAft>
                <a:spcPts val="0"/>
              </a:spcAft>
              <a:buNone/>
            </a:pPr>
            <a:r>
              <a:rPr lang="fr-MA" noProof="0" dirty="0"/>
              <a:t>Merci pour votre</a:t>
            </a:r>
            <a:br>
              <a:rPr lang="fr-MA" noProof="0" dirty="0"/>
            </a:br>
            <a:r>
              <a:rPr lang="fr-MA" noProof="0" dirty="0"/>
              <a:t>attention!!!</a:t>
            </a:r>
          </a:p>
        </p:txBody>
      </p:sp>
    </p:spTree>
    <p:extLst>
      <p:ext uri="{BB962C8B-B14F-4D97-AF65-F5344CB8AC3E}">
        <p14:creationId xmlns:p14="http://schemas.microsoft.com/office/powerpoint/2010/main" val="4169307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6">
          <a:extLst>
            <a:ext uri="{FF2B5EF4-FFF2-40B4-BE49-F238E27FC236}">
              <a16:creationId xmlns:a16="http://schemas.microsoft.com/office/drawing/2014/main" id="{FEC48FDE-52B7-BB07-7BD5-12E4F49C2253}"/>
            </a:ext>
          </a:extLst>
        </p:cNvPr>
        <p:cNvGrpSpPr/>
        <p:nvPr/>
      </p:nvGrpSpPr>
      <p:grpSpPr>
        <a:xfrm>
          <a:off x="0" y="0"/>
          <a:ext cx="0" cy="0"/>
          <a:chOff x="0" y="0"/>
          <a:chExt cx="0" cy="0"/>
        </a:xfrm>
      </p:grpSpPr>
      <p:sp>
        <p:nvSpPr>
          <p:cNvPr id="2437" name="Google Shape;2437;p45">
            <a:extLst>
              <a:ext uri="{FF2B5EF4-FFF2-40B4-BE49-F238E27FC236}">
                <a16:creationId xmlns:a16="http://schemas.microsoft.com/office/drawing/2014/main" id="{047204D7-3E20-76A8-E3FA-F828CDEEBA8B}"/>
              </a:ext>
            </a:extLst>
          </p:cNvPr>
          <p:cNvSpPr/>
          <p:nvPr/>
        </p:nvSpPr>
        <p:spPr>
          <a:xfrm>
            <a:off x="3742950" y="782769"/>
            <a:ext cx="1658100" cy="16581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438" name="Google Shape;2438;p45">
            <a:extLst>
              <a:ext uri="{FF2B5EF4-FFF2-40B4-BE49-F238E27FC236}">
                <a16:creationId xmlns:a16="http://schemas.microsoft.com/office/drawing/2014/main" id="{EF953F3D-E9A1-6FB3-D609-C679BCAA223E}"/>
              </a:ext>
            </a:extLst>
          </p:cNvPr>
          <p:cNvSpPr txBox="1">
            <a:spLocks noGrp="1"/>
          </p:cNvSpPr>
          <p:nvPr>
            <p:ph type="title"/>
          </p:nvPr>
        </p:nvSpPr>
        <p:spPr>
          <a:xfrm>
            <a:off x="691800" y="2756789"/>
            <a:ext cx="776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solidFill>
                  <a:schemeClr val="dk2"/>
                </a:solidFill>
              </a:rPr>
              <a:t>INTRODUCTION</a:t>
            </a:r>
          </a:p>
        </p:txBody>
      </p:sp>
      <p:sp>
        <p:nvSpPr>
          <p:cNvPr id="2439" name="Google Shape;2439;p45">
            <a:extLst>
              <a:ext uri="{FF2B5EF4-FFF2-40B4-BE49-F238E27FC236}">
                <a16:creationId xmlns:a16="http://schemas.microsoft.com/office/drawing/2014/main" id="{5C7A3169-5212-AA44-9A1A-FBC082028C86}"/>
              </a:ext>
            </a:extLst>
          </p:cNvPr>
          <p:cNvSpPr txBox="1">
            <a:spLocks noGrp="1"/>
          </p:cNvSpPr>
          <p:nvPr>
            <p:ph type="title" idx="2"/>
          </p:nvPr>
        </p:nvSpPr>
        <p:spPr>
          <a:xfrm>
            <a:off x="3656850" y="1190919"/>
            <a:ext cx="183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01</a:t>
            </a:r>
          </a:p>
        </p:txBody>
      </p:sp>
    </p:spTree>
    <p:extLst>
      <p:ext uri="{BB962C8B-B14F-4D97-AF65-F5344CB8AC3E}">
        <p14:creationId xmlns:p14="http://schemas.microsoft.com/office/powerpoint/2010/main" val="13670375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0F202302-3F3F-BDA2-235F-CD7356DE4BCA}"/>
            </a:ext>
          </a:extLst>
        </p:cNvPr>
        <p:cNvGrpSpPr/>
        <p:nvPr/>
      </p:nvGrpSpPr>
      <p:grpSpPr>
        <a:xfrm>
          <a:off x="0" y="0"/>
          <a:ext cx="0" cy="0"/>
          <a:chOff x="0" y="0"/>
          <a:chExt cx="0" cy="0"/>
        </a:xfrm>
      </p:grpSpPr>
      <p:sp>
        <p:nvSpPr>
          <p:cNvPr id="764" name="Google Shape;764;p40">
            <a:extLst>
              <a:ext uri="{FF2B5EF4-FFF2-40B4-BE49-F238E27FC236}">
                <a16:creationId xmlns:a16="http://schemas.microsoft.com/office/drawing/2014/main" id="{BB332B3C-3A27-C614-CD53-40AC3498FF6B}"/>
              </a:ext>
            </a:extLst>
          </p:cNvPr>
          <p:cNvSpPr txBox="1">
            <a:spLocks noGrp="1"/>
          </p:cNvSpPr>
          <p:nvPr>
            <p:ph type="subTitle" idx="1"/>
          </p:nvPr>
        </p:nvSpPr>
        <p:spPr>
          <a:xfrm>
            <a:off x="167744" y="1523535"/>
            <a:ext cx="5939883" cy="246116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noProof="0" dirty="0"/>
              <a:t>Dans ce projet, nous avons développé un système de synthèse vocale personnalisé à partir de courts extraits audio. En utilisant l’approche RVC (</a:t>
            </a:r>
            <a:r>
              <a:rPr lang="fr-FR" noProof="0" dirty="0" err="1"/>
              <a:t>Retrieval-based</a:t>
            </a:r>
            <a:r>
              <a:rPr lang="fr-FR" noProof="0" dirty="0"/>
              <a:t> Voice Conversion), le système permet de cloner une voix cible et de générer un discours synthétique fidèle à son identité vocale. L’architecture modulaire facilite l'entraînement, la personnalisation et l’intégration dans des cas réels.</a:t>
            </a:r>
            <a:endParaRPr lang="fr-MA" noProof="0" dirty="0"/>
          </a:p>
        </p:txBody>
      </p:sp>
      <p:pic>
        <p:nvPicPr>
          <p:cNvPr id="765" name="Google Shape;765;p40">
            <a:extLst>
              <a:ext uri="{FF2B5EF4-FFF2-40B4-BE49-F238E27FC236}">
                <a16:creationId xmlns:a16="http://schemas.microsoft.com/office/drawing/2014/main" id="{6139F430-55CE-66AC-5D97-F025E91073BA}"/>
              </a:ext>
            </a:extLst>
          </p:cNvPr>
          <p:cNvPicPr preferRelativeResize="0"/>
          <p:nvPr/>
        </p:nvPicPr>
        <p:blipFill rotWithShape="1">
          <a:blip r:embed="rId3">
            <a:alphaModFix/>
          </a:blip>
          <a:srcRect t="9" b="9"/>
          <a:stretch/>
        </p:blipFill>
        <p:spPr>
          <a:xfrm>
            <a:off x="6275370" y="715350"/>
            <a:ext cx="2476800" cy="3712800"/>
          </a:xfrm>
          <a:prstGeom prst="roundRect">
            <a:avLst>
              <a:gd name="adj" fmla="val 0"/>
            </a:avLst>
          </a:prstGeom>
          <a:noFill/>
          <a:ln>
            <a:noFill/>
          </a:ln>
        </p:spPr>
      </p:pic>
      <p:sp>
        <p:nvSpPr>
          <p:cNvPr id="19" name="Google Shape;763;p40">
            <a:extLst>
              <a:ext uri="{FF2B5EF4-FFF2-40B4-BE49-F238E27FC236}">
                <a16:creationId xmlns:a16="http://schemas.microsoft.com/office/drawing/2014/main" id="{4F7DDA13-E01B-34EE-1D16-9DE1DCC4D075}"/>
              </a:ext>
            </a:extLst>
          </p:cNvPr>
          <p:cNvSpPr txBox="1">
            <a:spLocks/>
          </p:cNvSpPr>
          <p:nvPr/>
        </p:nvSpPr>
        <p:spPr>
          <a:xfrm>
            <a:off x="0" y="576454"/>
            <a:ext cx="6275370" cy="694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Krona One"/>
              <a:buNone/>
              <a:defRPr sz="4500" b="0" i="0" u="none" strike="noStrike" cap="none">
                <a:solidFill>
                  <a:schemeClr val="lt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3600"/>
              <a:buFont typeface="Krona One"/>
              <a:buNone/>
              <a:defRPr sz="3600" b="0" i="0" u="none" strike="noStrike" cap="none">
                <a:solidFill>
                  <a:schemeClr val="dk1"/>
                </a:solidFill>
                <a:latin typeface="Krona One"/>
                <a:ea typeface="Krona One"/>
                <a:cs typeface="Krona One"/>
                <a:sym typeface="Krona One"/>
              </a:defRPr>
            </a:lvl9pPr>
          </a:lstStyle>
          <a:p>
            <a:pPr algn="ctr"/>
            <a:r>
              <a:rPr lang="fr-MA" noProof="0" dirty="0">
                <a:solidFill>
                  <a:schemeClr val="accent1"/>
                </a:solidFill>
              </a:rPr>
              <a:t>Introduction</a:t>
            </a:r>
          </a:p>
        </p:txBody>
      </p:sp>
    </p:spTree>
    <p:extLst>
      <p:ext uri="{BB962C8B-B14F-4D97-AF65-F5344CB8AC3E}">
        <p14:creationId xmlns:p14="http://schemas.microsoft.com/office/powerpoint/2010/main" val="37156911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6">
          <a:extLst>
            <a:ext uri="{FF2B5EF4-FFF2-40B4-BE49-F238E27FC236}">
              <a16:creationId xmlns:a16="http://schemas.microsoft.com/office/drawing/2014/main" id="{BA910680-8D2E-2A0E-DA09-4FC5E116C0D7}"/>
            </a:ext>
          </a:extLst>
        </p:cNvPr>
        <p:cNvGrpSpPr/>
        <p:nvPr/>
      </p:nvGrpSpPr>
      <p:grpSpPr>
        <a:xfrm>
          <a:off x="0" y="0"/>
          <a:ext cx="0" cy="0"/>
          <a:chOff x="0" y="0"/>
          <a:chExt cx="0" cy="0"/>
        </a:xfrm>
      </p:grpSpPr>
      <p:sp>
        <p:nvSpPr>
          <p:cNvPr id="2437" name="Google Shape;2437;p45">
            <a:extLst>
              <a:ext uri="{FF2B5EF4-FFF2-40B4-BE49-F238E27FC236}">
                <a16:creationId xmlns:a16="http://schemas.microsoft.com/office/drawing/2014/main" id="{61E6201B-3D5D-AAC2-3C8A-FD1780923C83}"/>
              </a:ext>
            </a:extLst>
          </p:cNvPr>
          <p:cNvSpPr/>
          <p:nvPr/>
        </p:nvSpPr>
        <p:spPr>
          <a:xfrm>
            <a:off x="3742950" y="656389"/>
            <a:ext cx="1658100" cy="16581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438" name="Google Shape;2438;p45">
            <a:extLst>
              <a:ext uri="{FF2B5EF4-FFF2-40B4-BE49-F238E27FC236}">
                <a16:creationId xmlns:a16="http://schemas.microsoft.com/office/drawing/2014/main" id="{1A457B7D-FFF0-871A-C672-7103858D63CD}"/>
              </a:ext>
            </a:extLst>
          </p:cNvPr>
          <p:cNvSpPr txBox="1">
            <a:spLocks noGrp="1"/>
          </p:cNvSpPr>
          <p:nvPr>
            <p:ph type="title"/>
          </p:nvPr>
        </p:nvSpPr>
        <p:spPr>
          <a:xfrm>
            <a:off x="691800" y="2571750"/>
            <a:ext cx="7760400" cy="16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solidFill>
                  <a:schemeClr val="dk2"/>
                </a:solidFill>
              </a:rPr>
              <a:t>PROBLÉMATIQUE</a:t>
            </a:r>
            <a:br>
              <a:rPr lang="fr-MA" noProof="0" dirty="0">
                <a:solidFill>
                  <a:schemeClr val="dk2"/>
                </a:solidFill>
              </a:rPr>
            </a:br>
            <a:r>
              <a:rPr lang="fr-MA" noProof="0" dirty="0">
                <a:solidFill>
                  <a:schemeClr val="dk2"/>
                </a:solidFill>
              </a:rPr>
              <a:t>ET SOLUTION </a:t>
            </a:r>
          </a:p>
        </p:txBody>
      </p:sp>
      <p:sp>
        <p:nvSpPr>
          <p:cNvPr id="2439" name="Google Shape;2439;p45">
            <a:extLst>
              <a:ext uri="{FF2B5EF4-FFF2-40B4-BE49-F238E27FC236}">
                <a16:creationId xmlns:a16="http://schemas.microsoft.com/office/drawing/2014/main" id="{719CC694-5F86-7B8F-EBA7-43789965F6F2}"/>
              </a:ext>
            </a:extLst>
          </p:cNvPr>
          <p:cNvSpPr txBox="1">
            <a:spLocks noGrp="1"/>
          </p:cNvSpPr>
          <p:nvPr>
            <p:ph type="title" idx="2"/>
          </p:nvPr>
        </p:nvSpPr>
        <p:spPr>
          <a:xfrm>
            <a:off x="3656850" y="1064539"/>
            <a:ext cx="183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02</a:t>
            </a:r>
          </a:p>
        </p:txBody>
      </p:sp>
    </p:spTree>
    <p:extLst>
      <p:ext uri="{BB962C8B-B14F-4D97-AF65-F5344CB8AC3E}">
        <p14:creationId xmlns:p14="http://schemas.microsoft.com/office/powerpoint/2010/main" val="41071493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A90AE85A-3946-6897-1341-C1885E93A26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BBCA3B2-CDF5-026C-C25A-6DFBA6DD19ED}"/>
              </a:ext>
            </a:extLst>
          </p:cNvPr>
          <p:cNvPicPr>
            <a:picLocks noChangeAspect="1"/>
          </p:cNvPicPr>
          <p:nvPr/>
        </p:nvPicPr>
        <p:blipFill>
          <a:blip r:embed="rId3"/>
          <a:stretch>
            <a:fillRect/>
          </a:stretch>
        </p:blipFill>
        <p:spPr>
          <a:xfrm>
            <a:off x="5543550" y="0"/>
            <a:ext cx="3600450" cy="5143500"/>
          </a:xfrm>
          <a:prstGeom prst="rect">
            <a:avLst/>
          </a:prstGeom>
        </p:spPr>
      </p:pic>
      <p:sp>
        <p:nvSpPr>
          <p:cNvPr id="763" name="Google Shape;763;p40">
            <a:extLst>
              <a:ext uri="{FF2B5EF4-FFF2-40B4-BE49-F238E27FC236}">
                <a16:creationId xmlns:a16="http://schemas.microsoft.com/office/drawing/2014/main" id="{02C3B5E1-41AE-FF93-87E2-8A7688C0F58B}"/>
              </a:ext>
            </a:extLst>
          </p:cNvPr>
          <p:cNvSpPr txBox="1">
            <a:spLocks noGrp="1"/>
          </p:cNvSpPr>
          <p:nvPr>
            <p:ph type="title"/>
          </p:nvPr>
        </p:nvSpPr>
        <p:spPr>
          <a:xfrm>
            <a:off x="352989" y="543485"/>
            <a:ext cx="4177991" cy="5894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MA" sz="3200" noProof="0" dirty="0">
                <a:solidFill>
                  <a:schemeClr val="accent1"/>
                </a:solidFill>
              </a:rPr>
              <a:t>Problématique</a:t>
            </a:r>
          </a:p>
        </p:txBody>
      </p:sp>
      <p:sp>
        <p:nvSpPr>
          <p:cNvPr id="3" name="Shape 1">
            <a:extLst>
              <a:ext uri="{FF2B5EF4-FFF2-40B4-BE49-F238E27FC236}">
                <a16:creationId xmlns:a16="http://schemas.microsoft.com/office/drawing/2014/main" id="{5AE90740-393C-565F-E5C1-D07318952275}"/>
              </a:ext>
            </a:extLst>
          </p:cNvPr>
          <p:cNvSpPr/>
          <p:nvPr/>
        </p:nvSpPr>
        <p:spPr>
          <a:xfrm>
            <a:off x="352990" y="1226643"/>
            <a:ext cx="356235" cy="356235"/>
          </a:xfrm>
          <a:prstGeom prst="roundRect">
            <a:avLst>
              <a:gd name="adj" fmla="val 66673"/>
            </a:avLst>
          </a:prstGeom>
          <a:solidFill>
            <a:srgbClr val="D4E9F7"/>
          </a:solidFill>
          <a:ln w="7620">
            <a:solidFill>
              <a:srgbClr val="BACFDD"/>
            </a:solidFill>
            <a:prstDash val="solid"/>
          </a:ln>
        </p:spPr>
        <p:txBody>
          <a:bodyPr/>
          <a:lstStyle/>
          <a:p>
            <a:endParaRPr lang="fr-MA" noProof="0" dirty="0"/>
          </a:p>
        </p:txBody>
      </p:sp>
      <p:sp>
        <p:nvSpPr>
          <p:cNvPr id="4" name="Text 2">
            <a:extLst>
              <a:ext uri="{FF2B5EF4-FFF2-40B4-BE49-F238E27FC236}">
                <a16:creationId xmlns:a16="http://schemas.microsoft.com/office/drawing/2014/main" id="{4730FFA0-798D-37EB-FA55-595812D76023}"/>
              </a:ext>
            </a:extLst>
          </p:cNvPr>
          <p:cNvSpPr/>
          <p:nvPr/>
        </p:nvSpPr>
        <p:spPr>
          <a:xfrm>
            <a:off x="917379" y="1224400"/>
            <a:ext cx="4314190" cy="356235"/>
          </a:xfrm>
          <a:prstGeom prst="rect">
            <a:avLst/>
          </a:prstGeom>
          <a:noFill/>
          <a:ln/>
        </p:spPr>
        <p:txBody>
          <a:bodyPr wrap="none" lIns="0" tIns="0" rIns="0" bIns="0" rtlCol="0" anchor="t"/>
          <a:lstStyle/>
          <a:p>
            <a:pPr marL="0" indent="0" algn="l">
              <a:lnSpc>
                <a:spcPts val="2800"/>
              </a:lnSpc>
              <a:buNone/>
            </a:pPr>
            <a:r>
              <a:rPr lang="fr-MA" sz="1800" b="1" noProof="0" dirty="0">
                <a:solidFill>
                  <a:srgbClr val="384653"/>
                </a:solidFill>
                <a:latin typeface="Barlow Bold" pitchFamily="34" charset="0"/>
                <a:ea typeface="Barlow Bold" pitchFamily="34" charset="-122"/>
                <a:cs typeface="Barlow Bold" pitchFamily="34" charset="-120"/>
              </a:rPr>
              <a:t>Génération de modèle vocal personnalisé</a:t>
            </a:r>
            <a:endParaRPr lang="fr-MA" sz="1800" noProof="0" dirty="0"/>
          </a:p>
        </p:txBody>
      </p:sp>
      <p:sp>
        <p:nvSpPr>
          <p:cNvPr id="17" name="Text 3">
            <a:extLst>
              <a:ext uri="{FF2B5EF4-FFF2-40B4-BE49-F238E27FC236}">
                <a16:creationId xmlns:a16="http://schemas.microsoft.com/office/drawing/2014/main" id="{2E53F778-230E-F18F-2CC6-1AE03AECEC60}"/>
              </a:ext>
            </a:extLst>
          </p:cNvPr>
          <p:cNvSpPr/>
          <p:nvPr/>
        </p:nvSpPr>
        <p:spPr>
          <a:xfrm>
            <a:off x="352990" y="1641080"/>
            <a:ext cx="5190560" cy="693420"/>
          </a:xfrm>
          <a:prstGeom prst="rect">
            <a:avLst/>
          </a:prstGeom>
          <a:noFill/>
          <a:ln/>
        </p:spPr>
        <p:txBody>
          <a:bodyPr wrap="square" lIns="0" tIns="0" rIns="0" bIns="0" rtlCol="0" anchor="t"/>
          <a:lstStyle/>
          <a:p>
            <a:pPr marL="0" indent="0" algn="l">
              <a:lnSpc>
                <a:spcPts val="2700"/>
              </a:lnSpc>
              <a:buNone/>
            </a:pPr>
            <a:r>
              <a:rPr lang="fr-MA" noProof="0" dirty="0">
                <a:solidFill>
                  <a:srgbClr val="384653"/>
                </a:solidFill>
                <a:latin typeface="Montserrat" pitchFamily="34" charset="0"/>
                <a:ea typeface="Montserrat" pitchFamily="34" charset="-122"/>
                <a:cs typeface="Montserrat" pitchFamily="34" charset="-120"/>
              </a:rPr>
              <a:t>Créer un modèle vocal personnalisé à partir d'échantillons audio limités</a:t>
            </a:r>
            <a:endParaRPr lang="fr-MA" noProof="0" dirty="0"/>
          </a:p>
        </p:txBody>
      </p:sp>
      <p:sp>
        <p:nvSpPr>
          <p:cNvPr id="19" name="Text 5">
            <a:extLst>
              <a:ext uri="{FF2B5EF4-FFF2-40B4-BE49-F238E27FC236}">
                <a16:creationId xmlns:a16="http://schemas.microsoft.com/office/drawing/2014/main" id="{87BD4A77-7A77-862F-69D5-FDE70E5D0744}"/>
              </a:ext>
            </a:extLst>
          </p:cNvPr>
          <p:cNvSpPr/>
          <p:nvPr/>
        </p:nvSpPr>
        <p:spPr>
          <a:xfrm>
            <a:off x="917379" y="2424193"/>
            <a:ext cx="2620301" cy="356235"/>
          </a:xfrm>
          <a:prstGeom prst="rect">
            <a:avLst/>
          </a:prstGeom>
          <a:noFill/>
          <a:ln/>
        </p:spPr>
        <p:txBody>
          <a:bodyPr wrap="none" lIns="0" tIns="0" rIns="0" bIns="0" rtlCol="0" anchor="t"/>
          <a:lstStyle/>
          <a:p>
            <a:pPr marL="0" indent="0" algn="l">
              <a:lnSpc>
                <a:spcPts val="2800"/>
              </a:lnSpc>
              <a:buNone/>
            </a:pPr>
            <a:r>
              <a:rPr lang="fr-MA" sz="1800" b="1" noProof="0" dirty="0">
                <a:solidFill>
                  <a:srgbClr val="384653"/>
                </a:solidFill>
                <a:latin typeface="Barlow Bold" pitchFamily="34" charset="0"/>
                <a:ea typeface="Barlow Bold" pitchFamily="34" charset="-122"/>
                <a:cs typeface="Barlow Bold" pitchFamily="34" charset="-120"/>
              </a:rPr>
              <a:t>Intégration système TTS</a:t>
            </a:r>
            <a:endParaRPr lang="fr-MA" sz="1800" noProof="0" dirty="0"/>
          </a:p>
        </p:txBody>
      </p:sp>
      <p:sp>
        <p:nvSpPr>
          <p:cNvPr id="20" name="Text 6">
            <a:extLst>
              <a:ext uri="{FF2B5EF4-FFF2-40B4-BE49-F238E27FC236}">
                <a16:creationId xmlns:a16="http://schemas.microsoft.com/office/drawing/2014/main" id="{F8D0413A-09D9-40F3-51DB-49540484CD89}"/>
              </a:ext>
            </a:extLst>
          </p:cNvPr>
          <p:cNvSpPr/>
          <p:nvPr/>
        </p:nvSpPr>
        <p:spPr>
          <a:xfrm>
            <a:off x="352989" y="2833428"/>
            <a:ext cx="5190561" cy="346710"/>
          </a:xfrm>
          <a:prstGeom prst="rect">
            <a:avLst/>
          </a:prstGeom>
          <a:noFill/>
          <a:ln/>
        </p:spPr>
        <p:txBody>
          <a:bodyPr wrap="none" lIns="0" tIns="0" rIns="0" bIns="0" rtlCol="0" anchor="t"/>
          <a:lstStyle/>
          <a:p>
            <a:pPr marL="0" indent="0" algn="l">
              <a:lnSpc>
                <a:spcPts val="2700"/>
              </a:lnSpc>
              <a:buNone/>
            </a:pPr>
            <a:r>
              <a:rPr lang="fr-MA" noProof="0" dirty="0">
                <a:solidFill>
                  <a:srgbClr val="384653"/>
                </a:solidFill>
                <a:latin typeface="Montserrat" pitchFamily="34" charset="0"/>
                <a:ea typeface="Montserrat" pitchFamily="34" charset="-122"/>
                <a:cs typeface="Montserrat" pitchFamily="34" charset="-120"/>
              </a:rPr>
              <a:t>Intégrer ce modèle dans un système TTS fonctionnel</a:t>
            </a:r>
            <a:endParaRPr lang="fr-MA" noProof="0" dirty="0"/>
          </a:p>
        </p:txBody>
      </p:sp>
      <p:sp>
        <p:nvSpPr>
          <p:cNvPr id="22" name="Text 8">
            <a:extLst>
              <a:ext uri="{FF2B5EF4-FFF2-40B4-BE49-F238E27FC236}">
                <a16:creationId xmlns:a16="http://schemas.microsoft.com/office/drawing/2014/main" id="{21C00148-34BD-7B5A-5CB2-A5C569FB8C6A}"/>
              </a:ext>
            </a:extLst>
          </p:cNvPr>
          <p:cNvSpPr/>
          <p:nvPr/>
        </p:nvSpPr>
        <p:spPr>
          <a:xfrm>
            <a:off x="917379" y="3273801"/>
            <a:ext cx="3410545" cy="356235"/>
          </a:xfrm>
          <a:prstGeom prst="rect">
            <a:avLst/>
          </a:prstGeom>
          <a:noFill/>
          <a:ln/>
        </p:spPr>
        <p:txBody>
          <a:bodyPr wrap="none" lIns="0" tIns="0" rIns="0" bIns="0" rtlCol="0" anchor="t"/>
          <a:lstStyle/>
          <a:p>
            <a:pPr marL="0" indent="0" algn="l">
              <a:lnSpc>
                <a:spcPts val="2800"/>
              </a:lnSpc>
              <a:buNone/>
            </a:pPr>
            <a:r>
              <a:rPr lang="fr-MA" sz="1800" b="1" noProof="0" dirty="0">
                <a:solidFill>
                  <a:srgbClr val="384653"/>
                </a:solidFill>
                <a:latin typeface="Barlow Bold" pitchFamily="34" charset="0"/>
                <a:ea typeface="Barlow Bold" pitchFamily="34" charset="-122"/>
                <a:cs typeface="Barlow Bold" pitchFamily="34" charset="-120"/>
              </a:rPr>
              <a:t>Interface utilisateur intuitive</a:t>
            </a:r>
          </a:p>
        </p:txBody>
      </p:sp>
      <p:sp>
        <p:nvSpPr>
          <p:cNvPr id="23" name="Text 9">
            <a:extLst>
              <a:ext uri="{FF2B5EF4-FFF2-40B4-BE49-F238E27FC236}">
                <a16:creationId xmlns:a16="http://schemas.microsoft.com/office/drawing/2014/main" id="{2B1D944C-3339-8FD0-CADD-05529F030F7C}"/>
              </a:ext>
            </a:extLst>
          </p:cNvPr>
          <p:cNvSpPr/>
          <p:nvPr/>
        </p:nvSpPr>
        <p:spPr>
          <a:xfrm>
            <a:off x="352989" y="3682759"/>
            <a:ext cx="5785484" cy="693420"/>
          </a:xfrm>
          <a:prstGeom prst="rect">
            <a:avLst/>
          </a:prstGeom>
          <a:noFill/>
          <a:ln/>
        </p:spPr>
        <p:txBody>
          <a:bodyPr wrap="square" lIns="0" tIns="0" rIns="0" bIns="0" rtlCol="0" anchor="t"/>
          <a:lstStyle/>
          <a:p>
            <a:pPr marL="0" indent="0" algn="l">
              <a:lnSpc>
                <a:spcPts val="2700"/>
              </a:lnSpc>
              <a:buNone/>
            </a:pPr>
            <a:r>
              <a:rPr lang="fr-MA" noProof="0" dirty="0">
                <a:solidFill>
                  <a:srgbClr val="384653"/>
                </a:solidFill>
                <a:latin typeface="Montserrat" pitchFamily="34" charset="0"/>
                <a:ea typeface="Montserrat" pitchFamily="34" charset="-122"/>
                <a:cs typeface="Montserrat" pitchFamily="34" charset="-120"/>
              </a:rPr>
              <a:t>Offrir une interface utilisateur intuitive pour l'ensemble du processus</a:t>
            </a:r>
          </a:p>
        </p:txBody>
      </p:sp>
      <p:sp>
        <p:nvSpPr>
          <p:cNvPr id="27" name="Shape 1">
            <a:extLst>
              <a:ext uri="{FF2B5EF4-FFF2-40B4-BE49-F238E27FC236}">
                <a16:creationId xmlns:a16="http://schemas.microsoft.com/office/drawing/2014/main" id="{B7B73EED-4965-2CDA-E8B7-9AD4C0DEC362}"/>
              </a:ext>
            </a:extLst>
          </p:cNvPr>
          <p:cNvSpPr/>
          <p:nvPr/>
        </p:nvSpPr>
        <p:spPr>
          <a:xfrm>
            <a:off x="352989" y="2428516"/>
            <a:ext cx="356235" cy="356235"/>
          </a:xfrm>
          <a:prstGeom prst="roundRect">
            <a:avLst>
              <a:gd name="adj" fmla="val 66673"/>
            </a:avLst>
          </a:prstGeom>
          <a:solidFill>
            <a:srgbClr val="D4E9F7"/>
          </a:solidFill>
          <a:ln w="7620">
            <a:solidFill>
              <a:srgbClr val="BACFDD"/>
            </a:solidFill>
            <a:prstDash val="solid"/>
          </a:ln>
        </p:spPr>
        <p:txBody>
          <a:bodyPr/>
          <a:lstStyle/>
          <a:p>
            <a:endParaRPr lang="fr-MA" noProof="0" dirty="0"/>
          </a:p>
        </p:txBody>
      </p:sp>
      <p:sp>
        <p:nvSpPr>
          <p:cNvPr id="28" name="Shape 1">
            <a:extLst>
              <a:ext uri="{FF2B5EF4-FFF2-40B4-BE49-F238E27FC236}">
                <a16:creationId xmlns:a16="http://schemas.microsoft.com/office/drawing/2014/main" id="{A8E1690B-A327-2578-83A3-B40A7FFF73B0}"/>
              </a:ext>
            </a:extLst>
          </p:cNvPr>
          <p:cNvSpPr/>
          <p:nvPr/>
        </p:nvSpPr>
        <p:spPr>
          <a:xfrm>
            <a:off x="352988" y="3273802"/>
            <a:ext cx="356235" cy="356235"/>
          </a:xfrm>
          <a:prstGeom prst="roundRect">
            <a:avLst>
              <a:gd name="adj" fmla="val 66673"/>
            </a:avLst>
          </a:prstGeom>
          <a:solidFill>
            <a:srgbClr val="D4E9F7"/>
          </a:solidFill>
          <a:ln w="7620">
            <a:solidFill>
              <a:srgbClr val="BACFDD"/>
            </a:solidFill>
            <a:prstDash val="solid"/>
          </a:ln>
        </p:spPr>
        <p:txBody>
          <a:bodyPr/>
          <a:lstStyle/>
          <a:p>
            <a:endParaRPr lang="fr-MA" noProof="0" dirty="0"/>
          </a:p>
        </p:txBody>
      </p:sp>
    </p:spTree>
    <p:extLst>
      <p:ext uri="{BB962C8B-B14F-4D97-AF65-F5344CB8AC3E}">
        <p14:creationId xmlns:p14="http://schemas.microsoft.com/office/powerpoint/2010/main" val="40964927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CC5A3FFC-4DE7-ACA4-C61A-F8F32B46BCF2}"/>
            </a:ext>
          </a:extLst>
        </p:cNvPr>
        <p:cNvGrpSpPr/>
        <p:nvPr/>
      </p:nvGrpSpPr>
      <p:grpSpPr>
        <a:xfrm>
          <a:off x="0" y="0"/>
          <a:ext cx="0" cy="0"/>
          <a:chOff x="0" y="0"/>
          <a:chExt cx="0" cy="0"/>
        </a:xfrm>
      </p:grpSpPr>
      <p:sp>
        <p:nvSpPr>
          <p:cNvPr id="763" name="Google Shape;763;p40">
            <a:extLst>
              <a:ext uri="{FF2B5EF4-FFF2-40B4-BE49-F238E27FC236}">
                <a16:creationId xmlns:a16="http://schemas.microsoft.com/office/drawing/2014/main" id="{72862EDF-87C9-8316-6030-9C13CF4078FA}"/>
              </a:ext>
            </a:extLst>
          </p:cNvPr>
          <p:cNvSpPr txBox="1">
            <a:spLocks noGrp="1"/>
          </p:cNvSpPr>
          <p:nvPr>
            <p:ph type="title"/>
          </p:nvPr>
        </p:nvSpPr>
        <p:spPr>
          <a:xfrm>
            <a:off x="1976645" y="460605"/>
            <a:ext cx="5190560" cy="5894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MA" sz="3200" noProof="0" dirty="0">
                <a:solidFill>
                  <a:schemeClr val="accent1"/>
                </a:solidFill>
              </a:rPr>
              <a:t>Solution proposée</a:t>
            </a:r>
          </a:p>
        </p:txBody>
      </p:sp>
      <p:sp>
        <p:nvSpPr>
          <p:cNvPr id="8" name="Rectangle : coins arrondis 7">
            <a:extLst>
              <a:ext uri="{FF2B5EF4-FFF2-40B4-BE49-F238E27FC236}">
                <a16:creationId xmlns:a16="http://schemas.microsoft.com/office/drawing/2014/main" id="{A12FEB0F-EC05-EDCC-5E11-AFB9207EA38D}"/>
              </a:ext>
            </a:extLst>
          </p:cNvPr>
          <p:cNvSpPr/>
          <p:nvPr/>
        </p:nvSpPr>
        <p:spPr>
          <a:xfrm rot="21326611">
            <a:off x="5209919" y="1097726"/>
            <a:ext cx="3013072" cy="3347690"/>
          </a:xfrm>
          <a:prstGeom prst="roundRect">
            <a:avLst>
              <a:gd name="adj" fmla="val 13534"/>
            </a:avLst>
          </a:prstGeom>
          <a:solidFill>
            <a:srgbClr val="7CED8F"/>
          </a:solidFill>
          <a:ln>
            <a:noFill/>
          </a:ln>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9" name="Shape">
            <a:extLst>
              <a:ext uri="{FF2B5EF4-FFF2-40B4-BE49-F238E27FC236}">
                <a16:creationId xmlns:a16="http://schemas.microsoft.com/office/drawing/2014/main" id="{50EE48B5-1799-E7E1-A072-C367D8EEB238}"/>
              </a:ext>
            </a:extLst>
          </p:cNvPr>
          <p:cNvSpPr/>
          <p:nvPr/>
        </p:nvSpPr>
        <p:spPr>
          <a:xfrm>
            <a:off x="5297183" y="1187049"/>
            <a:ext cx="2873292" cy="3183478"/>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accent5">
              <a:lumMod val="85000"/>
            </a:schemeClr>
          </a:solidFill>
          <a:ln w="12700">
            <a:miter lim="400000"/>
          </a:ln>
          <a:effectLst>
            <a:outerShdw blurRad="139700" dist="38100" dir="2700000" algn="tl" rotWithShape="0">
              <a:prstClr val="black">
                <a:alpha val="40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p>
        </p:txBody>
      </p:sp>
      <p:sp>
        <p:nvSpPr>
          <p:cNvPr id="10" name="TextBox 12">
            <a:extLst>
              <a:ext uri="{FF2B5EF4-FFF2-40B4-BE49-F238E27FC236}">
                <a16:creationId xmlns:a16="http://schemas.microsoft.com/office/drawing/2014/main" id="{EA11B4C0-B5DC-A061-8FFD-BAECBBD8C265}"/>
              </a:ext>
            </a:extLst>
          </p:cNvPr>
          <p:cNvSpPr txBox="1"/>
          <p:nvPr/>
        </p:nvSpPr>
        <p:spPr>
          <a:xfrm>
            <a:off x="5315796" y="1312905"/>
            <a:ext cx="2854679" cy="447635"/>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b="1" noProof="1">
                <a:solidFill>
                  <a:srgbClr val="349DB4"/>
                </a:solidFill>
              </a:rPr>
              <a:t>Applications potentielles</a:t>
            </a:r>
          </a:p>
        </p:txBody>
      </p:sp>
      <p:sp>
        <p:nvSpPr>
          <p:cNvPr id="11" name="TextBox 19">
            <a:extLst>
              <a:ext uri="{FF2B5EF4-FFF2-40B4-BE49-F238E27FC236}">
                <a16:creationId xmlns:a16="http://schemas.microsoft.com/office/drawing/2014/main" id="{6559778D-9A98-103E-423C-A9C7FC5B7EC4}"/>
              </a:ext>
            </a:extLst>
          </p:cNvPr>
          <p:cNvSpPr txBox="1"/>
          <p:nvPr/>
        </p:nvSpPr>
        <p:spPr>
          <a:xfrm>
            <a:off x="5401824" y="1767593"/>
            <a:ext cx="2682621" cy="2364867"/>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altLang="en-US" sz="1200" noProof="1">
                <a:solidFill>
                  <a:sysClr val="windowText" lastClr="000000"/>
                </a:solidFill>
              </a:rPr>
              <a:t>Les applications potentielles de cette technologie incluent les présentations automatisées, la lecture de documents personnalisée, les assistants vocaux sur mesure, et l'accessibilité pour les personnes ayant des difficultés de lecture.</a:t>
            </a:r>
          </a:p>
          <a:p>
            <a:pPr algn="ctr"/>
            <a:r>
              <a:rPr lang="fr-FR" altLang="en-US" sz="1200" noProof="1">
                <a:solidFill>
                  <a:sysClr val="windowText" lastClr="000000"/>
                </a:solidFill>
              </a:rPr>
              <a:t>Les résultats obtenus démontrent la faisabilité de l'approche proposée et ouvrent des perspectives intéressantes pour le développement de solutions vocales personnalisées.</a:t>
            </a:r>
          </a:p>
          <a:p>
            <a:pPr algn="ctr"/>
            <a:endParaRPr lang="fr-FR" altLang="en-US" sz="1200" noProof="1">
              <a:solidFill>
                <a:sysClr val="windowText" lastClr="000000"/>
              </a:solidFill>
            </a:endParaRPr>
          </a:p>
        </p:txBody>
      </p:sp>
      <p:sp>
        <p:nvSpPr>
          <p:cNvPr id="18" name="Rectangle : coins arrondis 17">
            <a:extLst>
              <a:ext uri="{FF2B5EF4-FFF2-40B4-BE49-F238E27FC236}">
                <a16:creationId xmlns:a16="http://schemas.microsoft.com/office/drawing/2014/main" id="{B499D0D9-D2DE-558E-D53A-E18FD169EAD2}"/>
              </a:ext>
            </a:extLst>
          </p:cNvPr>
          <p:cNvSpPr/>
          <p:nvPr/>
        </p:nvSpPr>
        <p:spPr>
          <a:xfrm rot="21326611">
            <a:off x="754200" y="1097726"/>
            <a:ext cx="3013072" cy="3347690"/>
          </a:xfrm>
          <a:prstGeom prst="roundRect">
            <a:avLst>
              <a:gd name="adj" fmla="val 13534"/>
            </a:avLst>
          </a:prstGeom>
          <a:solidFill>
            <a:srgbClr val="7CED8F"/>
          </a:solidFill>
          <a:ln>
            <a:noFill/>
          </a:ln>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1" name="Shape">
            <a:extLst>
              <a:ext uri="{FF2B5EF4-FFF2-40B4-BE49-F238E27FC236}">
                <a16:creationId xmlns:a16="http://schemas.microsoft.com/office/drawing/2014/main" id="{F208969C-A2EA-4BDA-30CE-D0FFE412029C}"/>
              </a:ext>
            </a:extLst>
          </p:cNvPr>
          <p:cNvSpPr/>
          <p:nvPr/>
        </p:nvSpPr>
        <p:spPr>
          <a:xfrm>
            <a:off x="841464" y="1187049"/>
            <a:ext cx="2873292" cy="3183478"/>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accent5">
              <a:lumMod val="85000"/>
            </a:schemeClr>
          </a:solidFill>
          <a:ln w="12700">
            <a:miter lim="400000"/>
          </a:ln>
          <a:effectLst>
            <a:outerShdw blurRad="139700" dist="38100" dir="2700000" algn="tl" rotWithShape="0">
              <a:prstClr val="black">
                <a:alpha val="40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p>
        </p:txBody>
      </p:sp>
      <p:sp>
        <p:nvSpPr>
          <p:cNvPr id="29" name="TextBox 12">
            <a:extLst>
              <a:ext uri="{FF2B5EF4-FFF2-40B4-BE49-F238E27FC236}">
                <a16:creationId xmlns:a16="http://schemas.microsoft.com/office/drawing/2014/main" id="{2967606A-DF98-FDF4-8081-E4CDEF8AF03D}"/>
              </a:ext>
            </a:extLst>
          </p:cNvPr>
          <p:cNvSpPr txBox="1"/>
          <p:nvPr/>
        </p:nvSpPr>
        <p:spPr>
          <a:xfrm>
            <a:off x="860077" y="1312905"/>
            <a:ext cx="2854679" cy="447635"/>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b="1" noProof="1">
                <a:solidFill>
                  <a:srgbClr val="349DB4"/>
                </a:solidFill>
              </a:rPr>
              <a:t>Technologies RVC et TTS</a:t>
            </a:r>
          </a:p>
        </p:txBody>
      </p:sp>
      <p:sp>
        <p:nvSpPr>
          <p:cNvPr id="30" name="TextBox 19">
            <a:extLst>
              <a:ext uri="{FF2B5EF4-FFF2-40B4-BE49-F238E27FC236}">
                <a16:creationId xmlns:a16="http://schemas.microsoft.com/office/drawing/2014/main" id="{539D0708-0A07-13AD-4CA7-4EBDB8513D69}"/>
              </a:ext>
            </a:extLst>
          </p:cNvPr>
          <p:cNvSpPr txBox="1"/>
          <p:nvPr/>
        </p:nvSpPr>
        <p:spPr>
          <a:xfrm>
            <a:off x="905138" y="1767593"/>
            <a:ext cx="2711195" cy="2364867"/>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altLang="en-US" sz="1200" noProof="1">
                <a:solidFill>
                  <a:sysClr val="windowText" lastClr="000000"/>
                </a:solidFill>
              </a:rPr>
              <a:t>Le système développé combine deux technologies complémentaires : RVC (Retrieval-based Voice Conversion) pour la conversion et le clonage vocal, et des modèles TTS modernes pour la synthèse de parole.</a:t>
            </a:r>
          </a:p>
          <a:p>
            <a:pPr algn="ctr"/>
            <a:r>
              <a:rPr lang="fr-FR" altLang="en-US" sz="1200" noProof="1">
                <a:solidFill>
                  <a:sysClr val="windowText" lastClr="000000"/>
                </a:solidFill>
              </a:rPr>
              <a:t>L'architecture proposée permet aux utilisateurs de générer leur propre modèle vocal à partir d'un nombre limité d'échantillons audio annotés, puis d'utiliser ce modèle pour la lecture automatique de textes arbitraires.</a:t>
            </a:r>
          </a:p>
          <a:p>
            <a:pPr algn="ctr"/>
            <a:endParaRPr lang="fr-FR" altLang="en-US" sz="1200" noProof="1">
              <a:solidFill>
                <a:sysClr val="windowText" lastClr="000000"/>
              </a:solidFill>
            </a:endParaRPr>
          </a:p>
        </p:txBody>
      </p:sp>
    </p:spTree>
    <p:extLst>
      <p:ext uri="{BB962C8B-B14F-4D97-AF65-F5344CB8AC3E}">
        <p14:creationId xmlns:p14="http://schemas.microsoft.com/office/powerpoint/2010/main" val="6044065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51FAF0AB-11EA-1724-9EAC-FE4845AB117D}"/>
            </a:ext>
          </a:extLst>
        </p:cNvPr>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ADB20DCF-1CD8-3965-2677-9602D96F036F}"/>
              </a:ext>
            </a:extLst>
          </p:cNvPr>
          <p:cNvPicPr>
            <a:picLocks noChangeAspect="1"/>
          </p:cNvPicPr>
          <p:nvPr/>
        </p:nvPicPr>
        <p:blipFill>
          <a:blip r:embed="rId3"/>
          <a:stretch>
            <a:fillRect/>
          </a:stretch>
        </p:blipFill>
        <p:spPr>
          <a:xfrm flipH="1">
            <a:off x="0" y="-25676"/>
            <a:ext cx="3631096" cy="5187280"/>
          </a:xfrm>
          <a:prstGeom prst="rect">
            <a:avLst/>
          </a:prstGeom>
        </p:spPr>
      </p:pic>
      <p:pic>
        <p:nvPicPr>
          <p:cNvPr id="6" name="Image 1" descr="preencoded.png">
            <a:extLst>
              <a:ext uri="{FF2B5EF4-FFF2-40B4-BE49-F238E27FC236}">
                <a16:creationId xmlns:a16="http://schemas.microsoft.com/office/drawing/2014/main" id="{30BDE1E1-77F5-4827-AB10-9B28D431E874}"/>
              </a:ext>
            </a:extLst>
          </p:cNvPr>
          <p:cNvPicPr>
            <a:picLocks noChangeAspect="1"/>
          </p:cNvPicPr>
          <p:nvPr/>
        </p:nvPicPr>
        <p:blipFill>
          <a:blip r:embed="rId4"/>
          <a:stretch>
            <a:fillRect/>
          </a:stretch>
        </p:blipFill>
        <p:spPr>
          <a:xfrm>
            <a:off x="8244712" y="758666"/>
            <a:ext cx="800910" cy="934403"/>
          </a:xfrm>
          <a:prstGeom prst="rect">
            <a:avLst/>
          </a:prstGeom>
        </p:spPr>
      </p:pic>
      <p:sp>
        <p:nvSpPr>
          <p:cNvPr id="7" name="Text 1">
            <a:extLst>
              <a:ext uri="{FF2B5EF4-FFF2-40B4-BE49-F238E27FC236}">
                <a16:creationId xmlns:a16="http://schemas.microsoft.com/office/drawing/2014/main" id="{963419D5-671F-EB48-FC2F-EECF80CCD7D4}"/>
              </a:ext>
            </a:extLst>
          </p:cNvPr>
          <p:cNvSpPr/>
          <p:nvPr/>
        </p:nvSpPr>
        <p:spPr>
          <a:xfrm>
            <a:off x="3843754" y="736358"/>
            <a:ext cx="2827615" cy="320040"/>
          </a:xfrm>
          <a:prstGeom prst="rect">
            <a:avLst/>
          </a:prstGeom>
          <a:noFill/>
          <a:ln/>
        </p:spPr>
        <p:txBody>
          <a:bodyPr wrap="none" lIns="0" tIns="0" rIns="0" bIns="0" rtlCol="0" anchor="t"/>
          <a:lstStyle/>
          <a:p>
            <a:pPr marL="0" indent="0" algn="l">
              <a:lnSpc>
                <a:spcPts val="2500"/>
              </a:lnSpc>
              <a:buNone/>
            </a:pPr>
            <a:r>
              <a:rPr lang="en-US" sz="1600" b="1" dirty="0">
                <a:solidFill>
                  <a:srgbClr val="384653"/>
                </a:solidFill>
                <a:latin typeface="Barlow Bold" pitchFamily="34" charset="0"/>
                <a:ea typeface="Barlow Bold" pitchFamily="34" charset="-122"/>
                <a:cs typeface="Barlow Bold" pitchFamily="34" charset="-120"/>
              </a:rPr>
              <a:t>Préparation des données</a:t>
            </a:r>
            <a:endParaRPr lang="en-US" sz="1600" dirty="0"/>
          </a:p>
        </p:txBody>
      </p:sp>
      <p:sp>
        <p:nvSpPr>
          <p:cNvPr id="8" name="Text 2">
            <a:extLst>
              <a:ext uri="{FF2B5EF4-FFF2-40B4-BE49-F238E27FC236}">
                <a16:creationId xmlns:a16="http://schemas.microsoft.com/office/drawing/2014/main" id="{B4B6BCB5-0B76-C83E-F183-5D1EE7D7652D}"/>
              </a:ext>
            </a:extLst>
          </p:cNvPr>
          <p:cNvSpPr/>
          <p:nvPr/>
        </p:nvSpPr>
        <p:spPr>
          <a:xfrm>
            <a:off x="3843753" y="1048551"/>
            <a:ext cx="4396663" cy="469246"/>
          </a:xfrm>
          <a:prstGeom prst="rect">
            <a:avLst/>
          </a:prstGeom>
          <a:noFill/>
          <a:ln/>
        </p:spPr>
        <p:txBody>
          <a:bodyPr wrap="square" lIns="0" tIns="0" rIns="0" bIns="0" rtlCol="0" anchor="t"/>
          <a:lstStyle/>
          <a:p>
            <a:pPr marL="0" indent="0" algn="l">
              <a:lnSpc>
                <a:spcPct val="150000"/>
              </a:lnSpc>
              <a:buNone/>
            </a:pPr>
            <a:r>
              <a:rPr lang="en-US" sz="900" dirty="0">
                <a:solidFill>
                  <a:srgbClr val="384653"/>
                </a:solidFill>
                <a:latin typeface="Montserrat" pitchFamily="34" charset="0"/>
                <a:ea typeface="Montserrat" pitchFamily="34" charset="-122"/>
                <a:cs typeface="Montserrat" pitchFamily="34" charset="-120"/>
              </a:rPr>
              <a:t>Importation des échantillons audio, prétraitement incluant la normalisation du volume, le découpage des silences, et la standardisation du format audio</a:t>
            </a:r>
            <a:endParaRPr lang="en-US" sz="900" dirty="0"/>
          </a:p>
        </p:txBody>
      </p:sp>
      <p:pic>
        <p:nvPicPr>
          <p:cNvPr id="9" name="Image 2" descr="preencoded.png">
            <a:extLst>
              <a:ext uri="{FF2B5EF4-FFF2-40B4-BE49-F238E27FC236}">
                <a16:creationId xmlns:a16="http://schemas.microsoft.com/office/drawing/2014/main" id="{A2BB4CFF-8CFB-E289-3391-EC468FC3E9A9}"/>
              </a:ext>
            </a:extLst>
          </p:cNvPr>
          <p:cNvPicPr>
            <a:picLocks noChangeAspect="1"/>
          </p:cNvPicPr>
          <p:nvPr/>
        </p:nvPicPr>
        <p:blipFill>
          <a:blip r:embed="rId5"/>
          <a:stretch>
            <a:fillRect/>
          </a:stretch>
        </p:blipFill>
        <p:spPr>
          <a:xfrm>
            <a:off x="8245571" y="1693069"/>
            <a:ext cx="800051" cy="934403"/>
          </a:xfrm>
          <a:prstGeom prst="rect">
            <a:avLst/>
          </a:prstGeom>
        </p:spPr>
      </p:pic>
      <p:sp>
        <p:nvSpPr>
          <p:cNvPr id="10" name="Text 3">
            <a:extLst>
              <a:ext uri="{FF2B5EF4-FFF2-40B4-BE49-F238E27FC236}">
                <a16:creationId xmlns:a16="http://schemas.microsoft.com/office/drawing/2014/main" id="{024B79CF-5BBA-9DC2-32DE-283AC3595DBD}"/>
              </a:ext>
            </a:extLst>
          </p:cNvPr>
          <p:cNvSpPr/>
          <p:nvPr/>
        </p:nvSpPr>
        <p:spPr>
          <a:xfrm>
            <a:off x="3843754" y="1694234"/>
            <a:ext cx="3594616" cy="320040"/>
          </a:xfrm>
          <a:prstGeom prst="rect">
            <a:avLst/>
          </a:prstGeom>
          <a:noFill/>
          <a:ln/>
        </p:spPr>
        <p:txBody>
          <a:bodyPr wrap="none" lIns="0" tIns="0" rIns="0" bIns="0" rtlCol="0" anchor="t"/>
          <a:lstStyle/>
          <a:p>
            <a:pPr marL="0" indent="0" algn="l">
              <a:lnSpc>
                <a:spcPts val="2500"/>
              </a:lnSpc>
              <a:buNone/>
            </a:pPr>
            <a:r>
              <a:rPr lang="en-US" sz="1600" b="1" dirty="0">
                <a:solidFill>
                  <a:srgbClr val="384653"/>
                </a:solidFill>
                <a:latin typeface="Barlow Bold" pitchFamily="34" charset="0"/>
                <a:ea typeface="Barlow Bold" pitchFamily="34" charset="-122"/>
                <a:cs typeface="Barlow Bold" pitchFamily="34" charset="-120"/>
              </a:rPr>
              <a:t>Extraction des caractéristiques</a:t>
            </a:r>
            <a:endParaRPr lang="en-US" sz="1600" dirty="0"/>
          </a:p>
        </p:txBody>
      </p:sp>
      <p:sp>
        <p:nvSpPr>
          <p:cNvPr id="11" name="Text 4">
            <a:extLst>
              <a:ext uri="{FF2B5EF4-FFF2-40B4-BE49-F238E27FC236}">
                <a16:creationId xmlns:a16="http://schemas.microsoft.com/office/drawing/2014/main" id="{9A9C9BD9-6BF8-016E-2E31-0705A74F3357}"/>
              </a:ext>
            </a:extLst>
          </p:cNvPr>
          <p:cNvSpPr/>
          <p:nvPr/>
        </p:nvSpPr>
        <p:spPr>
          <a:xfrm>
            <a:off x="3843752" y="1997534"/>
            <a:ext cx="4396663" cy="467200"/>
          </a:xfrm>
          <a:prstGeom prst="rect">
            <a:avLst/>
          </a:prstGeom>
          <a:noFill/>
          <a:ln/>
        </p:spPr>
        <p:txBody>
          <a:bodyPr wrap="square" lIns="0" tIns="0" rIns="0" bIns="0" rtlCol="0" anchor="t"/>
          <a:lstStyle/>
          <a:p>
            <a:pPr>
              <a:lnSpc>
                <a:spcPct val="150000"/>
              </a:lnSpc>
            </a:pPr>
            <a:r>
              <a:rPr lang="en-US" sz="900" dirty="0">
                <a:solidFill>
                  <a:srgbClr val="384653"/>
                </a:solidFill>
                <a:latin typeface="Montserrat" pitchFamily="34" charset="0"/>
              </a:rPr>
              <a:t>Extraction des caractéristiques acoustiques à l'aide du modèle HuBERT pré-entraîné et extraction du pitch avec RMVPE</a:t>
            </a:r>
          </a:p>
        </p:txBody>
      </p:sp>
      <p:pic>
        <p:nvPicPr>
          <p:cNvPr id="12" name="Image 3" descr="preencoded.png">
            <a:extLst>
              <a:ext uri="{FF2B5EF4-FFF2-40B4-BE49-F238E27FC236}">
                <a16:creationId xmlns:a16="http://schemas.microsoft.com/office/drawing/2014/main" id="{AD0F602F-7D69-591D-C712-616D2FFF3967}"/>
              </a:ext>
            </a:extLst>
          </p:cNvPr>
          <p:cNvPicPr>
            <a:picLocks noChangeAspect="1"/>
          </p:cNvPicPr>
          <p:nvPr/>
        </p:nvPicPr>
        <p:blipFill>
          <a:blip r:embed="rId6"/>
          <a:stretch>
            <a:fillRect/>
          </a:stretch>
        </p:blipFill>
        <p:spPr>
          <a:xfrm>
            <a:off x="8244712" y="2627472"/>
            <a:ext cx="800910" cy="934404"/>
          </a:xfrm>
          <a:prstGeom prst="rect">
            <a:avLst/>
          </a:prstGeom>
        </p:spPr>
      </p:pic>
      <p:sp>
        <p:nvSpPr>
          <p:cNvPr id="13" name="Text 5">
            <a:extLst>
              <a:ext uri="{FF2B5EF4-FFF2-40B4-BE49-F238E27FC236}">
                <a16:creationId xmlns:a16="http://schemas.microsoft.com/office/drawing/2014/main" id="{421846F2-216A-9161-6582-86C4B8101001}"/>
              </a:ext>
            </a:extLst>
          </p:cNvPr>
          <p:cNvSpPr/>
          <p:nvPr/>
        </p:nvSpPr>
        <p:spPr>
          <a:xfrm>
            <a:off x="3847189" y="2566348"/>
            <a:ext cx="2777014" cy="320040"/>
          </a:xfrm>
          <a:prstGeom prst="rect">
            <a:avLst/>
          </a:prstGeom>
          <a:noFill/>
          <a:ln/>
        </p:spPr>
        <p:txBody>
          <a:bodyPr wrap="none" lIns="0" tIns="0" rIns="0" bIns="0" rtlCol="0" anchor="t"/>
          <a:lstStyle/>
          <a:p>
            <a:pPr marL="0" indent="0" algn="l">
              <a:lnSpc>
                <a:spcPts val="2500"/>
              </a:lnSpc>
              <a:buNone/>
            </a:pPr>
            <a:r>
              <a:rPr lang="en-US" sz="1600" b="1" dirty="0">
                <a:solidFill>
                  <a:srgbClr val="384653"/>
                </a:solidFill>
                <a:latin typeface="Barlow Bold" pitchFamily="34" charset="0"/>
                <a:ea typeface="Barlow Bold" pitchFamily="34" charset="-122"/>
                <a:cs typeface="Barlow Bold" pitchFamily="34" charset="-120"/>
              </a:rPr>
              <a:t>Entraînement du modèle</a:t>
            </a:r>
            <a:endParaRPr lang="en-US" sz="1600" dirty="0"/>
          </a:p>
        </p:txBody>
      </p:sp>
      <p:sp>
        <p:nvSpPr>
          <p:cNvPr id="14" name="Text 6">
            <a:extLst>
              <a:ext uri="{FF2B5EF4-FFF2-40B4-BE49-F238E27FC236}">
                <a16:creationId xmlns:a16="http://schemas.microsoft.com/office/drawing/2014/main" id="{B3E5D1F6-3478-CEF1-1F24-5243C579B164}"/>
              </a:ext>
            </a:extLst>
          </p:cNvPr>
          <p:cNvSpPr/>
          <p:nvPr/>
        </p:nvSpPr>
        <p:spPr>
          <a:xfrm>
            <a:off x="3843751" y="2849502"/>
            <a:ext cx="4396663" cy="424140"/>
          </a:xfrm>
          <a:prstGeom prst="rect">
            <a:avLst/>
          </a:prstGeom>
          <a:noFill/>
          <a:ln/>
        </p:spPr>
        <p:txBody>
          <a:bodyPr wrap="square" lIns="0" tIns="0" rIns="0" bIns="0" rtlCol="0" anchor="t"/>
          <a:lstStyle/>
          <a:p>
            <a:pPr marL="0" indent="0">
              <a:lnSpc>
                <a:spcPct val="150000"/>
              </a:lnSpc>
              <a:buFont typeface="Arial"/>
              <a:buNone/>
            </a:pPr>
            <a:r>
              <a:rPr lang="en-US" sz="900" dirty="0">
                <a:solidFill>
                  <a:srgbClr val="384653"/>
                </a:solidFill>
                <a:latin typeface="Montserrat" pitchFamily="34" charset="0"/>
              </a:rPr>
              <a:t>Adaptation des paramètres du modèle RVC aux spécificités de la voix cible par </a:t>
            </a:r>
            <a:r>
              <a:rPr lang="en-US" sz="900" dirty="0" err="1">
                <a:solidFill>
                  <a:srgbClr val="384653"/>
                </a:solidFill>
                <a:latin typeface="Montserrat" pitchFamily="34" charset="0"/>
              </a:rPr>
              <a:t>optimisation</a:t>
            </a:r>
            <a:r>
              <a:rPr lang="en-US" sz="900" dirty="0">
                <a:solidFill>
                  <a:srgbClr val="384653"/>
                </a:solidFill>
                <a:latin typeface="Montserrat" pitchFamily="34" charset="0"/>
              </a:rPr>
              <a:t> </a:t>
            </a:r>
            <a:r>
              <a:rPr lang="en-US" sz="900" dirty="0" err="1">
                <a:solidFill>
                  <a:srgbClr val="384653"/>
                </a:solidFill>
                <a:latin typeface="Montserrat" pitchFamily="34" charset="0"/>
              </a:rPr>
              <a:t>itérative</a:t>
            </a:r>
            <a:endParaRPr lang="en-US" sz="900" dirty="0">
              <a:solidFill>
                <a:srgbClr val="384653"/>
              </a:solidFill>
              <a:latin typeface="Montserrat" pitchFamily="34" charset="0"/>
            </a:endParaRPr>
          </a:p>
        </p:txBody>
      </p:sp>
      <p:pic>
        <p:nvPicPr>
          <p:cNvPr id="15" name="Image 4" descr="preencoded.png">
            <a:extLst>
              <a:ext uri="{FF2B5EF4-FFF2-40B4-BE49-F238E27FC236}">
                <a16:creationId xmlns:a16="http://schemas.microsoft.com/office/drawing/2014/main" id="{E9FCC956-6143-E636-C898-880E64C9FC8C}"/>
              </a:ext>
            </a:extLst>
          </p:cNvPr>
          <p:cNvPicPr>
            <a:picLocks noChangeAspect="1"/>
          </p:cNvPicPr>
          <p:nvPr/>
        </p:nvPicPr>
        <p:blipFill>
          <a:blip r:embed="rId7"/>
          <a:stretch>
            <a:fillRect/>
          </a:stretch>
        </p:blipFill>
        <p:spPr>
          <a:xfrm>
            <a:off x="8244712" y="3528773"/>
            <a:ext cx="800910" cy="934404"/>
          </a:xfrm>
          <a:prstGeom prst="rect">
            <a:avLst/>
          </a:prstGeom>
        </p:spPr>
      </p:pic>
      <p:sp>
        <p:nvSpPr>
          <p:cNvPr id="16" name="Text 7">
            <a:extLst>
              <a:ext uri="{FF2B5EF4-FFF2-40B4-BE49-F238E27FC236}">
                <a16:creationId xmlns:a16="http://schemas.microsoft.com/office/drawing/2014/main" id="{D9CF828D-D191-DA15-A01E-6C661D9514E1}"/>
              </a:ext>
            </a:extLst>
          </p:cNvPr>
          <p:cNvSpPr/>
          <p:nvPr/>
        </p:nvSpPr>
        <p:spPr>
          <a:xfrm>
            <a:off x="3847189" y="3438803"/>
            <a:ext cx="2560915" cy="320040"/>
          </a:xfrm>
          <a:prstGeom prst="rect">
            <a:avLst/>
          </a:prstGeom>
          <a:noFill/>
          <a:ln/>
        </p:spPr>
        <p:txBody>
          <a:bodyPr wrap="none" lIns="0" tIns="0" rIns="0" bIns="0" rtlCol="0" anchor="t"/>
          <a:lstStyle/>
          <a:p>
            <a:pPr marL="0" indent="0" algn="l">
              <a:lnSpc>
                <a:spcPts val="2500"/>
              </a:lnSpc>
              <a:buNone/>
            </a:pPr>
            <a:r>
              <a:rPr lang="en-US" sz="1600" b="1" dirty="0">
                <a:solidFill>
                  <a:srgbClr val="384653"/>
                </a:solidFill>
                <a:latin typeface="Barlow Bold" pitchFamily="34" charset="0"/>
                <a:ea typeface="Barlow Bold" pitchFamily="34" charset="-122"/>
                <a:cs typeface="Barlow Bold" pitchFamily="34" charset="-120"/>
              </a:rPr>
              <a:t>Intégration TTS</a:t>
            </a:r>
            <a:endParaRPr lang="en-US" sz="1600" dirty="0"/>
          </a:p>
        </p:txBody>
      </p:sp>
      <p:sp>
        <p:nvSpPr>
          <p:cNvPr id="18" name="Text 8">
            <a:extLst>
              <a:ext uri="{FF2B5EF4-FFF2-40B4-BE49-F238E27FC236}">
                <a16:creationId xmlns:a16="http://schemas.microsoft.com/office/drawing/2014/main" id="{334D755F-F95C-FFE8-CE17-6CEA6FC92F5E}"/>
              </a:ext>
            </a:extLst>
          </p:cNvPr>
          <p:cNvSpPr/>
          <p:nvPr/>
        </p:nvSpPr>
        <p:spPr>
          <a:xfrm>
            <a:off x="3843751" y="3737147"/>
            <a:ext cx="4396663" cy="467201"/>
          </a:xfrm>
          <a:prstGeom prst="rect">
            <a:avLst/>
          </a:prstGeom>
          <a:noFill/>
          <a:ln/>
        </p:spPr>
        <p:txBody>
          <a:bodyPr wrap="square" lIns="0" tIns="0" rIns="0" bIns="0" rtlCol="0" anchor="t"/>
          <a:lstStyle/>
          <a:p>
            <a:pPr>
              <a:lnSpc>
                <a:spcPct val="150000"/>
              </a:lnSpc>
            </a:pPr>
            <a:r>
              <a:rPr lang="en-US" sz="900" dirty="0">
                <a:solidFill>
                  <a:srgbClr val="384653"/>
                </a:solidFill>
                <a:latin typeface="Montserrat" pitchFamily="34" charset="0"/>
              </a:rPr>
              <a:t>Chargement du modèle personnalisé dans Applio pour la conversion directe de texte en parole avec la voix </a:t>
            </a:r>
            <a:r>
              <a:rPr lang="en-US" sz="900" dirty="0" err="1">
                <a:solidFill>
                  <a:srgbClr val="384653"/>
                </a:solidFill>
                <a:latin typeface="Montserrat" pitchFamily="34" charset="0"/>
              </a:rPr>
              <a:t>clonée</a:t>
            </a:r>
            <a:endParaRPr lang="en-US" sz="900" dirty="0">
              <a:solidFill>
                <a:srgbClr val="384653"/>
              </a:solidFill>
              <a:latin typeface="Montserrat" pitchFamily="34" charset="0"/>
            </a:endParaRPr>
          </a:p>
        </p:txBody>
      </p:sp>
      <p:sp>
        <p:nvSpPr>
          <p:cNvPr id="21" name="Rectangle 20">
            <a:extLst>
              <a:ext uri="{FF2B5EF4-FFF2-40B4-BE49-F238E27FC236}">
                <a16:creationId xmlns:a16="http://schemas.microsoft.com/office/drawing/2014/main" id="{9C3455E3-DAEA-9D05-58BF-BFE0F8DADD71}"/>
              </a:ext>
            </a:extLst>
          </p:cNvPr>
          <p:cNvSpPr/>
          <p:nvPr/>
        </p:nvSpPr>
        <p:spPr>
          <a:xfrm>
            <a:off x="8327204" y="85962"/>
            <a:ext cx="539394" cy="268606"/>
          </a:xfrm>
          <a:prstGeom prst="rect">
            <a:avLst/>
          </a:prstGeom>
          <a:solidFill>
            <a:srgbClr val="7CED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763" name="Google Shape;763;p40">
            <a:extLst>
              <a:ext uri="{FF2B5EF4-FFF2-40B4-BE49-F238E27FC236}">
                <a16:creationId xmlns:a16="http://schemas.microsoft.com/office/drawing/2014/main" id="{B77FEE45-337D-C750-A43E-9CDC29C2990D}"/>
              </a:ext>
            </a:extLst>
          </p:cNvPr>
          <p:cNvSpPr txBox="1">
            <a:spLocks noGrp="1"/>
          </p:cNvSpPr>
          <p:nvPr>
            <p:ph type="title"/>
          </p:nvPr>
        </p:nvSpPr>
        <p:spPr>
          <a:xfrm>
            <a:off x="3282593" y="0"/>
            <a:ext cx="5861407" cy="469246"/>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MA" sz="2800" noProof="0" dirty="0">
                <a:solidFill>
                  <a:schemeClr val="bg1"/>
                </a:solidFill>
              </a:rPr>
              <a:t>Work flow du projet</a:t>
            </a:r>
            <a:br>
              <a:rPr lang="fr-MA" sz="2800" noProof="0" dirty="0">
                <a:solidFill>
                  <a:schemeClr val="bg1"/>
                </a:solidFill>
              </a:rPr>
            </a:br>
            <a:endParaRPr lang="fr-MA" sz="2800" noProof="0" dirty="0">
              <a:solidFill>
                <a:schemeClr val="bg1"/>
              </a:solidFill>
            </a:endParaRPr>
          </a:p>
        </p:txBody>
      </p:sp>
    </p:spTree>
    <p:extLst>
      <p:ext uri="{BB962C8B-B14F-4D97-AF65-F5344CB8AC3E}">
        <p14:creationId xmlns:p14="http://schemas.microsoft.com/office/powerpoint/2010/main" val="35636045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6">
          <a:extLst>
            <a:ext uri="{FF2B5EF4-FFF2-40B4-BE49-F238E27FC236}">
              <a16:creationId xmlns:a16="http://schemas.microsoft.com/office/drawing/2014/main" id="{FD627436-AB9F-2C8F-7037-CC98E4693536}"/>
            </a:ext>
          </a:extLst>
        </p:cNvPr>
        <p:cNvGrpSpPr/>
        <p:nvPr/>
      </p:nvGrpSpPr>
      <p:grpSpPr>
        <a:xfrm>
          <a:off x="0" y="0"/>
          <a:ext cx="0" cy="0"/>
          <a:chOff x="0" y="0"/>
          <a:chExt cx="0" cy="0"/>
        </a:xfrm>
      </p:grpSpPr>
      <p:sp>
        <p:nvSpPr>
          <p:cNvPr id="2437" name="Google Shape;2437;p45">
            <a:extLst>
              <a:ext uri="{FF2B5EF4-FFF2-40B4-BE49-F238E27FC236}">
                <a16:creationId xmlns:a16="http://schemas.microsoft.com/office/drawing/2014/main" id="{F66D4DDE-477E-CAA6-082C-6BACB62910ED}"/>
              </a:ext>
            </a:extLst>
          </p:cNvPr>
          <p:cNvSpPr/>
          <p:nvPr/>
        </p:nvSpPr>
        <p:spPr>
          <a:xfrm>
            <a:off x="3742950" y="656389"/>
            <a:ext cx="1658100" cy="16581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fr-MA" noProof="0" dirty="0"/>
          </a:p>
        </p:txBody>
      </p:sp>
      <p:sp>
        <p:nvSpPr>
          <p:cNvPr id="2438" name="Google Shape;2438;p45">
            <a:extLst>
              <a:ext uri="{FF2B5EF4-FFF2-40B4-BE49-F238E27FC236}">
                <a16:creationId xmlns:a16="http://schemas.microsoft.com/office/drawing/2014/main" id="{2285B4C1-AC77-B4C4-08E8-45BEECE2AAF3}"/>
              </a:ext>
            </a:extLst>
          </p:cNvPr>
          <p:cNvSpPr txBox="1">
            <a:spLocks noGrp="1"/>
          </p:cNvSpPr>
          <p:nvPr>
            <p:ph type="title"/>
          </p:nvPr>
        </p:nvSpPr>
        <p:spPr>
          <a:xfrm>
            <a:off x="691800" y="2571750"/>
            <a:ext cx="7760400" cy="16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solidFill>
                  <a:schemeClr val="dk2"/>
                </a:solidFill>
              </a:rPr>
              <a:t>MODÈLES</a:t>
            </a:r>
            <a:br>
              <a:rPr lang="fr-MA" noProof="0" dirty="0">
                <a:solidFill>
                  <a:schemeClr val="dk2"/>
                </a:solidFill>
              </a:rPr>
            </a:br>
            <a:r>
              <a:rPr lang="fr-MA" noProof="0" dirty="0">
                <a:solidFill>
                  <a:schemeClr val="dk2"/>
                </a:solidFill>
              </a:rPr>
              <a:t>ET DATASET</a:t>
            </a:r>
          </a:p>
        </p:txBody>
      </p:sp>
      <p:sp>
        <p:nvSpPr>
          <p:cNvPr id="2439" name="Google Shape;2439;p45">
            <a:extLst>
              <a:ext uri="{FF2B5EF4-FFF2-40B4-BE49-F238E27FC236}">
                <a16:creationId xmlns:a16="http://schemas.microsoft.com/office/drawing/2014/main" id="{CF5275A0-FF28-54B9-9206-6FDA879EA9A0}"/>
              </a:ext>
            </a:extLst>
          </p:cNvPr>
          <p:cNvSpPr txBox="1">
            <a:spLocks noGrp="1"/>
          </p:cNvSpPr>
          <p:nvPr>
            <p:ph type="title" idx="2"/>
          </p:nvPr>
        </p:nvSpPr>
        <p:spPr>
          <a:xfrm>
            <a:off x="3656850" y="1064539"/>
            <a:ext cx="1830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noProof="0" dirty="0"/>
              <a:t>03</a:t>
            </a:r>
          </a:p>
        </p:txBody>
      </p:sp>
    </p:spTree>
    <p:extLst>
      <p:ext uri="{BB962C8B-B14F-4D97-AF65-F5344CB8AC3E}">
        <p14:creationId xmlns:p14="http://schemas.microsoft.com/office/powerpoint/2010/main" val="3942329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Cloud Music Player Brand Profile by Slidesgo">
  <a:themeElements>
    <a:clrScheme name="Simple Light">
      <a:dk1>
        <a:srgbClr val="191919"/>
      </a:dk1>
      <a:lt1>
        <a:srgbClr val="FFFFFF"/>
      </a:lt1>
      <a:dk2>
        <a:srgbClr val="FF7BAB"/>
      </a:dk2>
      <a:lt2>
        <a:srgbClr val="3FA8F4"/>
      </a:lt2>
      <a:accent1>
        <a:srgbClr val="7CED8E"/>
      </a:accent1>
      <a:accent2>
        <a:srgbClr val="3199B4"/>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878</Words>
  <Application>Microsoft Office PowerPoint</Application>
  <PresentationFormat>Affichage à l'écran (16:9)</PresentationFormat>
  <Paragraphs>109</Paragraphs>
  <Slides>20</Slides>
  <Notes>20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Montserrat</vt:lpstr>
      <vt:lpstr>Arial</vt:lpstr>
      <vt:lpstr>Krona One</vt:lpstr>
      <vt:lpstr>Barlow Bold</vt:lpstr>
      <vt:lpstr>Lato</vt:lpstr>
      <vt:lpstr>Cloud Music Player Brand Profile by Slidesgo</vt:lpstr>
      <vt:lpstr>Synthèse et Conversion de Voix Personnalisée par Deep Learning Intégration des Technologies TTS et RVC </vt:lpstr>
      <vt:lpstr>PLAN</vt:lpstr>
      <vt:lpstr>INTRODUCTION</vt:lpstr>
      <vt:lpstr>Présentation PowerPoint</vt:lpstr>
      <vt:lpstr>PROBLÉMATIQUE ET SOLUTION </vt:lpstr>
      <vt:lpstr>Problématique</vt:lpstr>
      <vt:lpstr>Solution proposée</vt:lpstr>
      <vt:lpstr>Work flow du projet </vt:lpstr>
      <vt:lpstr>MODÈLES ET DATASET</vt:lpstr>
      <vt:lpstr>Présentation PowerPoint</vt:lpstr>
      <vt:lpstr>Présentation PowerPoint</vt:lpstr>
      <vt:lpstr>Présentation PowerPoint</vt:lpstr>
      <vt:lpstr>TECHNOLOGIES ET RÉSULTATS</vt:lpstr>
      <vt:lpstr>Présentation PowerPoint</vt:lpstr>
      <vt:lpstr>LIMITATIONS ET DÉFIS</vt:lpstr>
      <vt:lpstr>Limitations et défis</vt:lpstr>
      <vt:lpstr>PERSPECTIVES  ET CONCLUSION</vt:lpstr>
      <vt:lpstr>Présentation PowerPoint</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LAOUAD Ayoub</cp:lastModifiedBy>
  <cp:revision>4</cp:revision>
  <dcterms:modified xsi:type="dcterms:W3CDTF">2025-05-29T11:50:05Z</dcterms:modified>
</cp:coreProperties>
</file>