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eOyidvSqdvj0XFwTsFE/K6kv6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15806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4A86E8"/>
                </a:solidFill>
              </a:rPr>
              <a:t>Projet Python pour la Data Science</a:t>
            </a:r>
            <a:endParaRPr b="1">
              <a:solidFill>
                <a:srgbClr val="4A86E8"/>
              </a:solidFill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4059825"/>
            <a:ext cx="6400800" cy="1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Analyse de données de ventes avec KPIs et visualisations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Université Hassan II – ENSET Mohammedia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Conclusion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✓ Nettoyage rigoureux des données (traitement des valeurs manquantes, incohérences)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✓ Analyse exploratoire (tendances temporelles, segmentation clients, rentabilité par canal)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✓ Visualisation stratégique (graphiques interactifs, dashboards synthétiques pour la direction)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Objectif : analyser un fichier de ventes (sales.xlsx) avec Python.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Nettoyage, création de KPIs, visualisations et synthèse des performances.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Présentation des données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7 991 lignes – 12 colonnes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Colonnes : OrderDate, Customer, Channel, Product, Quantité, Prix, Coût, etc.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0109" y="3349952"/>
            <a:ext cx="4949813" cy="289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Nettoyage des données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Aucune valeur manquante ni doublon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Ajout de : Sales, Cost, Profit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473" y="2939753"/>
            <a:ext cx="4774625" cy="3186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Table de dates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Création à partir de OrderDate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Colonnes : Year, Month, Quarter, Day,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Utilisée pour analyses temporelles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6092" y="3535363"/>
            <a:ext cx="563181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Indicateurs (KPIs)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Total Sales / Profit / Quantité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Comparaison année précédente (YOY)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Marge bénéficiaire %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949" y="4267659"/>
            <a:ext cx="6340475" cy="1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Ventes par produit et par mois</a:t>
            </a:r>
            <a:endParaRPr/>
          </a:p>
        </p:txBody>
      </p:sp>
      <p:sp>
        <p:nvSpPr>
          <p:cNvPr id="125" name="Google Shape;12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Ventes comparées entre années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Evolution mensuelle des ventes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3896" y="3163246"/>
            <a:ext cx="4472940" cy="2770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Top 5 &amp; bénéfices par canal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Top 5 régions en ventes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Bénéfices par canal (Wholesale, Export...)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- Clients les plus performants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288" y="3462189"/>
            <a:ext cx="4328445" cy="284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8733" y="3504919"/>
            <a:ext cx="4238714" cy="2723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Analyse des clients moins actifs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Suivi des ventes entre années: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734135"/>
            <a:ext cx="5472113" cy="288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